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Slides/notesSlide9.xml" ContentType="application/vnd.openxmlformats-officedocument.presentationml.notesSlide+xml"/>
  <Override PartName="/ppt/notesSlides/_rels/notesSlide9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media/image7.jpeg" ContentType="image/jpeg"/>
  <Override PartName="/ppt/media/image1.png" ContentType="image/png"/>
  <Override PartName="/ppt/media/image2.png" ContentType="image/png"/>
  <Override PartName="/ppt/media/image4.jpeg" ContentType="image/jpeg"/>
  <Override PartName="/ppt/media/image3.jpeg" ContentType="image/jpeg"/>
  <Override PartName="/ppt/media/image5.jpeg" ContentType="image/jpeg"/>
  <Override PartName="/ppt/media/image6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png" ContentType="image/png"/>
  <Override PartName="/ppt/media/image29.png" ContentType="image/png"/>
  <Override PartName="/ppt/media/image14.jpeg" ContentType="image/jpeg"/>
  <Override PartName="/ppt/media/image15.jpeg" ContentType="image/jpeg"/>
  <Override PartName="/ppt/media/image16.png" ContentType="image/pn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png" ContentType="image/png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&lt;заголовок&gt;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930F4F0C-9C55-4786-8FA5-AC67098B3715}" type="slidenum"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5E44ABD9-61E2-4FAF-A832-6804EA0081CB}" type="slidenum">
              <a:rPr b="0" lang="ru-RU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pic>
        <p:nvPicPr>
          <p:cNvPr id="125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6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 rot="2429400">
            <a:off x="783000" y="602280"/>
            <a:ext cx="144720" cy="215640"/>
          </a:xfrm>
          <a:custGeom>
            <a:avLst/>
            <a:gdLst/>
            <a:ahLst/>
            <a:rect l="l" t="t" r="r" b="b"/>
            <a:pathLst>
              <a:path w="278" h="414">
                <a:moveTo>
                  <a:pt x="276" y="414"/>
                </a:moveTo>
                <a:lnTo>
                  <a:pt x="276" y="414"/>
                </a:lnTo>
                <a:lnTo>
                  <a:pt x="278" y="414"/>
                </a:lnTo>
                <a:lnTo>
                  <a:pt x="278" y="412"/>
                </a:lnTo>
                <a:lnTo>
                  <a:pt x="278" y="412"/>
                </a:lnTo>
                <a:lnTo>
                  <a:pt x="270" y="396"/>
                </a:lnTo>
                <a:lnTo>
                  <a:pt x="54" y="60"/>
                </a:lnTo>
                <a:lnTo>
                  <a:pt x="54" y="60"/>
                </a:lnTo>
                <a:lnTo>
                  <a:pt x="38" y="32"/>
                </a:lnTo>
                <a:lnTo>
                  <a:pt x="36" y="28"/>
                </a:lnTo>
                <a:lnTo>
                  <a:pt x="36" y="28"/>
                </a:lnTo>
                <a:lnTo>
                  <a:pt x="26" y="14"/>
                </a:lnTo>
                <a:lnTo>
                  <a:pt x="14" y="4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4" y="18"/>
                </a:lnTo>
                <a:lnTo>
                  <a:pt x="12" y="28"/>
                </a:lnTo>
                <a:lnTo>
                  <a:pt x="12" y="28"/>
                </a:lnTo>
                <a:lnTo>
                  <a:pt x="22" y="36"/>
                </a:lnTo>
                <a:lnTo>
                  <a:pt x="30" y="48"/>
                </a:lnTo>
                <a:lnTo>
                  <a:pt x="264" y="402"/>
                </a:lnTo>
                <a:lnTo>
                  <a:pt x="264" y="402"/>
                </a:lnTo>
                <a:lnTo>
                  <a:pt x="270" y="410"/>
                </a:lnTo>
                <a:lnTo>
                  <a:pt x="276" y="414"/>
                </a:lnTo>
                <a:lnTo>
                  <a:pt x="276" y="41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 rot="2429400">
            <a:off x="837720" y="844200"/>
            <a:ext cx="360" cy="720"/>
          </a:xfrm>
          <a:custGeom>
            <a:avLst/>
            <a:gdLst/>
            <a:ahLst/>
            <a:rect l="l" t="t" r="r" b="b"/>
            <a:pathLst>
              <a:path w="0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 rot="2429400">
            <a:off x="901080" y="703440"/>
            <a:ext cx="145800" cy="215640"/>
          </a:xfrm>
          <a:custGeom>
            <a:avLst/>
            <a:gdLst/>
            <a:ahLst/>
            <a:rect l="l" t="t" r="r" b="b"/>
            <a:pathLst>
              <a:path w="280" h="414">
                <a:moveTo>
                  <a:pt x="4" y="414"/>
                </a:moveTo>
                <a:lnTo>
                  <a:pt x="4" y="414"/>
                </a:lnTo>
                <a:lnTo>
                  <a:pt x="8" y="410"/>
                </a:lnTo>
                <a:lnTo>
                  <a:pt x="16" y="402"/>
                </a:lnTo>
                <a:lnTo>
                  <a:pt x="248" y="48"/>
                </a:lnTo>
                <a:lnTo>
                  <a:pt x="248" y="48"/>
                </a:lnTo>
                <a:lnTo>
                  <a:pt x="258" y="36"/>
                </a:lnTo>
                <a:lnTo>
                  <a:pt x="266" y="28"/>
                </a:lnTo>
                <a:lnTo>
                  <a:pt x="266" y="28"/>
                </a:lnTo>
                <a:lnTo>
                  <a:pt x="274" y="18"/>
                </a:lnTo>
                <a:lnTo>
                  <a:pt x="280" y="6"/>
                </a:lnTo>
                <a:lnTo>
                  <a:pt x="280" y="6"/>
                </a:lnTo>
                <a:lnTo>
                  <a:pt x="280" y="2"/>
                </a:lnTo>
                <a:lnTo>
                  <a:pt x="278" y="0"/>
                </a:lnTo>
                <a:lnTo>
                  <a:pt x="274" y="0"/>
                </a:lnTo>
                <a:lnTo>
                  <a:pt x="268" y="2"/>
                </a:lnTo>
                <a:lnTo>
                  <a:pt x="266" y="4"/>
                </a:lnTo>
                <a:lnTo>
                  <a:pt x="266" y="4"/>
                </a:lnTo>
                <a:lnTo>
                  <a:pt x="254" y="14"/>
                </a:lnTo>
                <a:lnTo>
                  <a:pt x="244" y="28"/>
                </a:lnTo>
                <a:lnTo>
                  <a:pt x="240" y="32"/>
                </a:lnTo>
                <a:lnTo>
                  <a:pt x="240" y="32"/>
                </a:lnTo>
                <a:lnTo>
                  <a:pt x="224" y="60"/>
                </a:lnTo>
                <a:lnTo>
                  <a:pt x="10" y="396"/>
                </a:lnTo>
                <a:lnTo>
                  <a:pt x="10" y="396"/>
                </a:lnTo>
                <a:lnTo>
                  <a:pt x="0" y="412"/>
                </a:lnTo>
                <a:lnTo>
                  <a:pt x="0" y="412"/>
                </a:lnTo>
                <a:lnTo>
                  <a:pt x="0" y="414"/>
                </a:lnTo>
                <a:lnTo>
                  <a:pt x="0" y="414"/>
                </a:lnTo>
                <a:lnTo>
                  <a:pt x="4" y="414"/>
                </a:lnTo>
                <a:lnTo>
                  <a:pt x="4" y="41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 rot="2429400">
            <a:off x="8640" y="446760"/>
            <a:ext cx="1127880" cy="875520"/>
          </a:xfrm>
          <a:custGeom>
            <a:avLst/>
            <a:gdLst/>
            <a:ahLst/>
            <a:rect l="l" t="t" r="r" b="b"/>
            <a:pathLst>
              <a:path w="2164" h="1680">
                <a:moveTo>
                  <a:pt x="2162" y="70"/>
                </a:moveTo>
                <a:lnTo>
                  <a:pt x="2162" y="70"/>
                </a:lnTo>
                <a:lnTo>
                  <a:pt x="2164" y="64"/>
                </a:lnTo>
                <a:lnTo>
                  <a:pt x="2164" y="60"/>
                </a:lnTo>
                <a:lnTo>
                  <a:pt x="2164" y="52"/>
                </a:lnTo>
                <a:lnTo>
                  <a:pt x="2160" y="44"/>
                </a:lnTo>
                <a:lnTo>
                  <a:pt x="2156" y="36"/>
                </a:lnTo>
                <a:lnTo>
                  <a:pt x="2146" y="28"/>
                </a:lnTo>
                <a:lnTo>
                  <a:pt x="2134" y="18"/>
                </a:lnTo>
                <a:lnTo>
                  <a:pt x="2134" y="18"/>
                </a:lnTo>
                <a:lnTo>
                  <a:pt x="2118" y="12"/>
                </a:lnTo>
                <a:lnTo>
                  <a:pt x="2102" y="6"/>
                </a:lnTo>
                <a:lnTo>
                  <a:pt x="2086" y="4"/>
                </a:lnTo>
                <a:lnTo>
                  <a:pt x="2072" y="2"/>
                </a:lnTo>
                <a:lnTo>
                  <a:pt x="2048" y="0"/>
                </a:lnTo>
                <a:lnTo>
                  <a:pt x="2038" y="0"/>
                </a:lnTo>
                <a:lnTo>
                  <a:pt x="1904" y="40"/>
                </a:lnTo>
                <a:lnTo>
                  <a:pt x="1752" y="118"/>
                </a:lnTo>
                <a:lnTo>
                  <a:pt x="1598" y="244"/>
                </a:lnTo>
                <a:lnTo>
                  <a:pt x="1476" y="370"/>
                </a:lnTo>
                <a:lnTo>
                  <a:pt x="1312" y="580"/>
                </a:lnTo>
                <a:lnTo>
                  <a:pt x="1216" y="732"/>
                </a:lnTo>
                <a:lnTo>
                  <a:pt x="1160" y="836"/>
                </a:lnTo>
                <a:lnTo>
                  <a:pt x="1142" y="870"/>
                </a:lnTo>
                <a:lnTo>
                  <a:pt x="1142" y="870"/>
                </a:lnTo>
                <a:lnTo>
                  <a:pt x="1142" y="860"/>
                </a:lnTo>
                <a:lnTo>
                  <a:pt x="1142" y="860"/>
                </a:lnTo>
                <a:lnTo>
                  <a:pt x="1142" y="856"/>
                </a:lnTo>
                <a:lnTo>
                  <a:pt x="1138" y="848"/>
                </a:lnTo>
                <a:lnTo>
                  <a:pt x="1126" y="832"/>
                </a:lnTo>
                <a:lnTo>
                  <a:pt x="1126" y="832"/>
                </a:lnTo>
                <a:lnTo>
                  <a:pt x="1132" y="822"/>
                </a:lnTo>
                <a:lnTo>
                  <a:pt x="1134" y="812"/>
                </a:lnTo>
                <a:lnTo>
                  <a:pt x="1134" y="812"/>
                </a:lnTo>
                <a:lnTo>
                  <a:pt x="1132" y="802"/>
                </a:lnTo>
                <a:lnTo>
                  <a:pt x="1126" y="794"/>
                </a:lnTo>
                <a:lnTo>
                  <a:pt x="1118" y="788"/>
                </a:lnTo>
                <a:lnTo>
                  <a:pt x="1108" y="786"/>
                </a:lnTo>
                <a:lnTo>
                  <a:pt x="1108" y="786"/>
                </a:lnTo>
                <a:lnTo>
                  <a:pt x="1104" y="786"/>
                </a:lnTo>
                <a:lnTo>
                  <a:pt x="1108" y="780"/>
                </a:lnTo>
                <a:lnTo>
                  <a:pt x="1100" y="780"/>
                </a:lnTo>
                <a:lnTo>
                  <a:pt x="1094" y="780"/>
                </a:lnTo>
                <a:lnTo>
                  <a:pt x="1094" y="780"/>
                </a:lnTo>
                <a:lnTo>
                  <a:pt x="1086" y="774"/>
                </a:lnTo>
                <a:lnTo>
                  <a:pt x="1086" y="776"/>
                </a:lnTo>
                <a:lnTo>
                  <a:pt x="1084" y="774"/>
                </a:lnTo>
                <a:lnTo>
                  <a:pt x="1080" y="778"/>
                </a:lnTo>
                <a:lnTo>
                  <a:pt x="1074" y="776"/>
                </a:lnTo>
                <a:lnTo>
                  <a:pt x="1074" y="780"/>
                </a:lnTo>
                <a:lnTo>
                  <a:pt x="1068" y="780"/>
                </a:lnTo>
                <a:lnTo>
                  <a:pt x="1064" y="780"/>
                </a:lnTo>
                <a:lnTo>
                  <a:pt x="1068" y="788"/>
                </a:lnTo>
                <a:lnTo>
                  <a:pt x="1068" y="788"/>
                </a:lnTo>
                <a:lnTo>
                  <a:pt x="1068" y="788"/>
                </a:lnTo>
                <a:lnTo>
                  <a:pt x="1058" y="786"/>
                </a:lnTo>
                <a:lnTo>
                  <a:pt x="1058" y="786"/>
                </a:lnTo>
                <a:lnTo>
                  <a:pt x="1048" y="788"/>
                </a:lnTo>
                <a:lnTo>
                  <a:pt x="1040" y="794"/>
                </a:lnTo>
                <a:lnTo>
                  <a:pt x="1034" y="802"/>
                </a:lnTo>
                <a:lnTo>
                  <a:pt x="1032" y="812"/>
                </a:lnTo>
                <a:lnTo>
                  <a:pt x="1032" y="812"/>
                </a:lnTo>
                <a:lnTo>
                  <a:pt x="1034" y="820"/>
                </a:lnTo>
                <a:lnTo>
                  <a:pt x="1036" y="828"/>
                </a:lnTo>
                <a:lnTo>
                  <a:pt x="1036" y="828"/>
                </a:lnTo>
                <a:lnTo>
                  <a:pt x="1024" y="846"/>
                </a:lnTo>
                <a:lnTo>
                  <a:pt x="1020" y="854"/>
                </a:lnTo>
                <a:lnTo>
                  <a:pt x="1018" y="860"/>
                </a:lnTo>
                <a:lnTo>
                  <a:pt x="1006" y="836"/>
                </a:lnTo>
                <a:lnTo>
                  <a:pt x="950" y="732"/>
                </a:lnTo>
                <a:lnTo>
                  <a:pt x="854" y="580"/>
                </a:lnTo>
                <a:lnTo>
                  <a:pt x="690" y="370"/>
                </a:lnTo>
                <a:lnTo>
                  <a:pt x="568" y="244"/>
                </a:lnTo>
                <a:lnTo>
                  <a:pt x="412" y="118"/>
                </a:lnTo>
                <a:lnTo>
                  <a:pt x="262" y="40"/>
                </a:lnTo>
                <a:lnTo>
                  <a:pt x="128" y="0"/>
                </a:lnTo>
                <a:lnTo>
                  <a:pt x="128" y="0"/>
                </a:lnTo>
                <a:lnTo>
                  <a:pt x="118" y="0"/>
                </a:lnTo>
                <a:lnTo>
                  <a:pt x="94" y="2"/>
                </a:lnTo>
                <a:lnTo>
                  <a:pt x="80" y="4"/>
                </a:lnTo>
                <a:lnTo>
                  <a:pt x="64" y="6"/>
                </a:lnTo>
                <a:lnTo>
                  <a:pt x="48" y="12"/>
                </a:lnTo>
                <a:lnTo>
                  <a:pt x="32" y="18"/>
                </a:lnTo>
                <a:lnTo>
                  <a:pt x="32" y="18"/>
                </a:lnTo>
                <a:lnTo>
                  <a:pt x="20" y="28"/>
                </a:lnTo>
                <a:lnTo>
                  <a:pt x="10" y="36"/>
                </a:lnTo>
                <a:lnTo>
                  <a:pt x="6" y="44"/>
                </a:lnTo>
                <a:lnTo>
                  <a:pt x="2" y="52"/>
                </a:lnTo>
                <a:lnTo>
                  <a:pt x="2" y="60"/>
                </a:lnTo>
                <a:lnTo>
                  <a:pt x="2" y="64"/>
                </a:lnTo>
                <a:lnTo>
                  <a:pt x="4" y="70"/>
                </a:lnTo>
                <a:lnTo>
                  <a:pt x="0" y="114"/>
                </a:lnTo>
                <a:lnTo>
                  <a:pt x="12" y="226"/>
                </a:lnTo>
                <a:lnTo>
                  <a:pt x="58" y="452"/>
                </a:lnTo>
                <a:lnTo>
                  <a:pt x="80" y="544"/>
                </a:lnTo>
                <a:lnTo>
                  <a:pt x="108" y="686"/>
                </a:lnTo>
                <a:lnTo>
                  <a:pt x="122" y="734"/>
                </a:lnTo>
                <a:lnTo>
                  <a:pt x="154" y="810"/>
                </a:lnTo>
                <a:lnTo>
                  <a:pt x="196" y="876"/>
                </a:lnTo>
                <a:lnTo>
                  <a:pt x="240" y="918"/>
                </a:lnTo>
                <a:lnTo>
                  <a:pt x="284" y="942"/>
                </a:lnTo>
                <a:lnTo>
                  <a:pt x="348" y="952"/>
                </a:lnTo>
                <a:lnTo>
                  <a:pt x="410" y="960"/>
                </a:lnTo>
                <a:lnTo>
                  <a:pt x="622" y="978"/>
                </a:lnTo>
                <a:lnTo>
                  <a:pt x="622" y="978"/>
                </a:lnTo>
                <a:lnTo>
                  <a:pt x="580" y="992"/>
                </a:lnTo>
                <a:lnTo>
                  <a:pt x="538" y="1006"/>
                </a:lnTo>
                <a:lnTo>
                  <a:pt x="504" y="1020"/>
                </a:lnTo>
                <a:lnTo>
                  <a:pt x="486" y="1028"/>
                </a:lnTo>
                <a:lnTo>
                  <a:pt x="486" y="1028"/>
                </a:lnTo>
                <a:lnTo>
                  <a:pt x="444" y="1066"/>
                </a:lnTo>
                <a:lnTo>
                  <a:pt x="410" y="1098"/>
                </a:lnTo>
                <a:lnTo>
                  <a:pt x="346" y="1198"/>
                </a:lnTo>
                <a:lnTo>
                  <a:pt x="346" y="1198"/>
                </a:lnTo>
                <a:lnTo>
                  <a:pt x="338" y="1222"/>
                </a:lnTo>
                <a:lnTo>
                  <a:pt x="330" y="1242"/>
                </a:lnTo>
                <a:lnTo>
                  <a:pt x="326" y="1256"/>
                </a:lnTo>
                <a:lnTo>
                  <a:pt x="326" y="1256"/>
                </a:lnTo>
                <a:lnTo>
                  <a:pt x="326" y="1270"/>
                </a:lnTo>
                <a:lnTo>
                  <a:pt x="330" y="1284"/>
                </a:lnTo>
                <a:lnTo>
                  <a:pt x="334" y="1302"/>
                </a:lnTo>
                <a:lnTo>
                  <a:pt x="334" y="1346"/>
                </a:lnTo>
                <a:lnTo>
                  <a:pt x="358" y="1386"/>
                </a:lnTo>
                <a:lnTo>
                  <a:pt x="370" y="1438"/>
                </a:lnTo>
                <a:lnTo>
                  <a:pt x="370" y="1438"/>
                </a:lnTo>
                <a:lnTo>
                  <a:pt x="372" y="1442"/>
                </a:lnTo>
                <a:lnTo>
                  <a:pt x="376" y="1454"/>
                </a:lnTo>
                <a:lnTo>
                  <a:pt x="380" y="1460"/>
                </a:lnTo>
                <a:lnTo>
                  <a:pt x="386" y="1466"/>
                </a:lnTo>
                <a:lnTo>
                  <a:pt x="396" y="1472"/>
                </a:lnTo>
                <a:lnTo>
                  <a:pt x="406" y="1476"/>
                </a:lnTo>
                <a:lnTo>
                  <a:pt x="406" y="1476"/>
                </a:lnTo>
                <a:lnTo>
                  <a:pt x="418" y="1480"/>
                </a:lnTo>
                <a:lnTo>
                  <a:pt x="424" y="1484"/>
                </a:lnTo>
                <a:lnTo>
                  <a:pt x="430" y="1488"/>
                </a:lnTo>
                <a:lnTo>
                  <a:pt x="434" y="1492"/>
                </a:lnTo>
                <a:lnTo>
                  <a:pt x="436" y="1498"/>
                </a:lnTo>
                <a:lnTo>
                  <a:pt x="436" y="1500"/>
                </a:lnTo>
                <a:lnTo>
                  <a:pt x="436" y="1500"/>
                </a:lnTo>
                <a:lnTo>
                  <a:pt x="444" y="1514"/>
                </a:lnTo>
                <a:lnTo>
                  <a:pt x="458" y="1534"/>
                </a:lnTo>
                <a:lnTo>
                  <a:pt x="458" y="1534"/>
                </a:lnTo>
                <a:lnTo>
                  <a:pt x="466" y="1540"/>
                </a:lnTo>
                <a:lnTo>
                  <a:pt x="478" y="1550"/>
                </a:lnTo>
                <a:lnTo>
                  <a:pt x="490" y="1556"/>
                </a:lnTo>
                <a:lnTo>
                  <a:pt x="498" y="1558"/>
                </a:lnTo>
                <a:lnTo>
                  <a:pt x="504" y="1558"/>
                </a:lnTo>
                <a:lnTo>
                  <a:pt x="504" y="1558"/>
                </a:lnTo>
                <a:lnTo>
                  <a:pt x="510" y="1558"/>
                </a:lnTo>
                <a:lnTo>
                  <a:pt x="516" y="1562"/>
                </a:lnTo>
                <a:lnTo>
                  <a:pt x="528" y="1572"/>
                </a:lnTo>
                <a:lnTo>
                  <a:pt x="536" y="1582"/>
                </a:lnTo>
                <a:lnTo>
                  <a:pt x="540" y="1588"/>
                </a:lnTo>
                <a:lnTo>
                  <a:pt x="540" y="1588"/>
                </a:lnTo>
                <a:lnTo>
                  <a:pt x="548" y="1598"/>
                </a:lnTo>
                <a:lnTo>
                  <a:pt x="558" y="1608"/>
                </a:lnTo>
                <a:lnTo>
                  <a:pt x="564" y="1612"/>
                </a:lnTo>
                <a:lnTo>
                  <a:pt x="570" y="1614"/>
                </a:lnTo>
                <a:lnTo>
                  <a:pt x="570" y="1614"/>
                </a:lnTo>
                <a:lnTo>
                  <a:pt x="586" y="1618"/>
                </a:lnTo>
                <a:lnTo>
                  <a:pt x="602" y="1626"/>
                </a:lnTo>
                <a:lnTo>
                  <a:pt x="622" y="1636"/>
                </a:lnTo>
                <a:lnTo>
                  <a:pt x="648" y="1656"/>
                </a:lnTo>
                <a:lnTo>
                  <a:pt x="676" y="1678"/>
                </a:lnTo>
                <a:lnTo>
                  <a:pt x="676" y="1678"/>
                </a:lnTo>
                <a:lnTo>
                  <a:pt x="682" y="1678"/>
                </a:lnTo>
                <a:lnTo>
                  <a:pt x="694" y="1680"/>
                </a:lnTo>
                <a:lnTo>
                  <a:pt x="708" y="1676"/>
                </a:lnTo>
                <a:lnTo>
                  <a:pt x="716" y="1674"/>
                </a:lnTo>
                <a:lnTo>
                  <a:pt x="724" y="1670"/>
                </a:lnTo>
                <a:lnTo>
                  <a:pt x="724" y="1670"/>
                </a:lnTo>
                <a:lnTo>
                  <a:pt x="730" y="1664"/>
                </a:lnTo>
                <a:lnTo>
                  <a:pt x="736" y="1662"/>
                </a:lnTo>
                <a:lnTo>
                  <a:pt x="742" y="1660"/>
                </a:lnTo>
                <a:lnTo>
                  <a:pt x="746" y="1660"/>
                </a:lnTo>
                <a:lnTo>
                  <a:pt x="754" y="1664"/>
                </a:lnTo>
                <a:lnTo>
                  <a:pt x="756" y="1664"/>
                </a:lnTo>
                <a:lnTo>
                  <a:pt x="772" y="1662"/>
                </a:lnTo>
                <a:lnTo>
                  <a:pt x="796" y="1646"/>
                </a:lnTo>
                <a:lnTo>
                  <a:pt x="836" y="1606"/>
                </a:lnTo>
                <a:lnTo>
                  <a:pt x="836" y="1606"/>
                </a:lnTo>
                <a:lnTo>
                  <a:pt x="840" y="1602"/>
                </a:lnTo>
                <a:lnTo>
                  <a:pt x="852" y="1588"/>
                </a:lnTo>
                <a:lnTo>
                  <a:pt x="870" y="1564"/>
                </a:lnTo>
                <a:lnTo>
                  <a:pt x="892" y="1528"/>
                </a:lnTo>
                <a:lnTo>
                  <a:pt x="892" y="1528"/>
                </a:lnTo>
                <a:lnTo>
                  <a:pt x="914" y="1478"/>
                </a:lnTo>
                <a:lnTo>
                  <a:pt x="938" y="1424"/>
                </a:lnTo>
                <a:lnTo>
                  <a:pt x="964" y="1362"/>
                </a:lnTo>
                <a:lnTo>
                  <a:pt x="964" y="1362"/>
                </a:lnTo>
                <a:lnTo>
                  <a:pt x="988" y="1268"/>
                </a:lnTo>
                <a:lnTo>
                  <a:pt x="1012" y="1188"/>
                </a:lnTo>
                <a:lnTo>
                  <a:pt x="1034" y="1116"/>
                </a:lnTo>
                <a:lnTo>
                  <a:pt x="1032" y="1158"/>
                </a:lnTo>
                <a:lnTo>
                  <a:pt x="1024" y="1232"/>
                </a:lnTo>
                <a:lnTo>
                  <a:pt x="1026" y="1256"/>
                </a:lnTo>
                <a:lnTo>
                  <a:pt x="1016" y="1290"/>
                </a:lnTo>
                <a:lnTo>
                  <a:pt x="1016" y="1342"/>
                </a:lnTo>
                <a:lnTo>
                  <a:pt x="1016" y="1356"/>
                </a:lnTo>
                <a:lnTo>
                  <a:pt x="1016" y="1430"/>
                </a:lnTo>
                <a:lnTo>
                  <a:pt x="1026" y="1436"/>
                </a:lnTo>
                <a:lnTo>
                  <a:pt x="1026" y="1446"/>
                </a:lnTo>
                <a:lnTo>
                  <a:pt x="1016" y="1458"/>
                </a:lnTo>
                <a:lnTo>
                  <a:pt x="1018" y="1494"/>
                </a:lnTo>
                <a:lnTo>
                  <a:pt x="1018" y="1552"/>
                </a:lnTo>
                <a:lnTo>
                  <a:pt x="1040" y="1598"/>
                </a:lnTo>
                <a:lnTo>
                  <a:pt x="1076" y="1628"/>
                </a:lnTo>
                <a:lnTo>
                  <a:pt x="1080" y="1596"/>
                </a:lnTo>
                <a:lnTo>
                  <a:pt x="1084" y="1628"/>
                </a:lnTo>
                <a:lnTo>
                  <a:pt x="1120" y="1598"/>
                </a:lnTo>
                <a:lnTo>
                  <a:pt x="1142" y="1552"/>
                </a:lnTo>
                <a:lnTo>
                  <a:pt x="1142" y="1494"/>
                </a:lnTo>
                <a:lnTo>
                  <a:pt x="1146" y="1458"/>
                </a:lnTo>
                <a:lnTo>
                  <a:pt x="1134" y="1446"/>
                </a:lnTo>
                <a:lnTo>
                  <a:pt x="1134" y="1436"/>
                </a:lnTo>
                <a:lnTo>
                  <a:pt x="1146" y="1430"/>
                </a:lnTo>
                <a:lnTo>
                  <a:pt x="1146" y="1356"/>
                </a:lnTo>
                <a:lnTo>
                  <a:pt x="1146" y="1342"/>
                </a:lnTo>
                <a:lnTo>
                  <a:pt x="1146" y="1290"/>
                </a:lnTo>
                <a:lnTo>
                  <a:pt x="1134" y="1256"/>
                </a:lnTo>
                <a:lnTo>
                  <a:pt x="1136" y="1232"/>
                </a:lnTo>
                <a:lnTo>
                  <a:pt x="1128" y="1158"/>
                </a:lnTo>
                <a:lnTo>
                  <a:pt x="1126" y="1116"/>
                </a:lnTo>
                <a:lnTo>
                  <a:pt x="1126" y="1116"/>
                </a:lnTo>
                <a:lnTo>
                  <a:pt x="1126" y="1106"/>
                </a:lnTo>
                <a:lnTo>
                  <a:pt x="1126" y="1106"/>
                </a:lnTo>
                <a:lnTo>
                  <a:pt x="1138" y="1136"/>
                </a:lnTo>
                <a:lnTo>
                  <a:pt x="1150" y="1176"/>
                </a:lnTo>
                <a:lnTo>
                  <a:pt x="1174" y="1260"/>
                </a:lnTo>
                <a:lnTo>
                  <a:pt x="1202" y="1362"/>
                </a:lnTo>
                <a:lnTo>
                  <a:pt x="1202" y="1362"/>
                </a:lnTo>
                <a:lnTo>
                  <a:pt x="1228" y="1424"/>
                </a:lnTo>
                <a:lnTo>
                  <a:pt x="1250" y="1478"/>
                </a:lnTo>
                <a:lnTo>
                  <a:pt x="1274" y="1528"/>
                </a:lnTo>
                <a:lnTo>
                  <a:pt x="1274" y="1528"/>
                </a:lnTo>
                <a:lnTo>
                  <a:pt x="1296" y="1564"/>
                </a:lnTo>
                <a:lnTo>
                  <a:pt x="1312" y="1588"/>
                </a:lnTo>
                <a:lnTo>
                  <a:pt x="1326" y="1602"/>
                </a:lnTo>
                <a:lnTo>
                  <a:pt x="1330" y="1606"/>
                </a:lnTo>
                <a:lnTo>
                  <a:pt x="1370" y="1646"/>
                </a:lnTo>
                <a:lnTo>
                  <a:pt x="1394" y="1662"/>
                </a:lnTo>
                <a:lnTo>
                  <a:pt x="1410" y="1664"/>
                </a:lnTo>
                <a:lnTo>
                  <a:pt x="1410" y="1664"/>
                </a:lnTo>
                <a:lnTo>
                  <a:pt x="1412" y="1664"/>
                </a:lnTo>
                <a:lnTo>
                  <a:pt x="1420" y="1660"/>
                </a:lnTo>
                <a:lnTo>
                  <a:pt x="1424" y="1660"/>
                </a:lnTo>
                <a:lnTo>
                  <a:pt x="1430" y="1662"/>
                </a:lnTo>
                <a:lnTo>
                  <a:pt x="1436" y="1664"/>
                </a:lnTo>
                <a:lnTo>
                  <a:pt x="1442" y="1670"/>
                </a:lnTo>
                <a:lnTo>
                  <a:pt x="1442" y="1670"/>
                </a:lnTo>
                <a:lnTo>
                  <a:pt x="1450" y="1674"/>
                </a:lnTo>
                <a:lnTo>
                  <a:pt x="1458" y="1676"/>
                </a:lnTo>
                <a:lnTo>
                  <a:pt x="1472" y="1680"/>
                </a:lnTo>
                <a:lnTo>
                  <a:pt x="1484" y="1678"/>
                </a:lnTo>
                <a:lnTo>
                  <a:pt x="1490" y="1678"/>
                </a:lnTo>
                <a:lnTo>
                  <a:pt x="1518" y="1656"/>
                </a:lnTo>
                <a:lnTo>
                  <a:pt x="1544" y="1636"/>
                </a:lnTo>
                <a:lnTo>
                  <a:pt x="1544" y="1636"/>
                </a:lnTo>
                <a:lnTo>
                  <a:pt x="1564" y="1626"/>
                </a:lnTo>
                <a:lnTo>
                  <a:pt x="1580" y="1618"/>
                </a:lnTo>
                <a:lnTo>
                  <a:pt x="1596" y="1614"/>
                </a:lnTo>
                <a:lnTo>
                  <a:pt x="1596" y="1614"/>
                </a:lnTo>
                <a:lnTo>
                  <a:pt x="1602" y="1612"/>
                </a:lnTo>
                <a:lnTo>
                  <a:pt x="1608" y="1608"/>
                </a:lnTo>
                <a:lnTo>
                  <a:pt x="1618" y="1598"/>
                </a:lnTo>
                <a:lnTo>
                  <a:pt x="1626" y="1588"/>
                </a:lnTo>
                <a:lnTo>
                  <a:pt x="1626" y="1588"/>
                </a:lnTo>
                <a:lnTo>
                  <a:pt x="1630" y="1582"/>
                </a:lnTo>
                <a:lnTo>
                  <a:pt x="1638" y="1572"/>
                </a:lnTo>
                <a:lnTo>
                  <a:pt x="1650" y="1562"/>
                </a:lnTo>
                <a:lnTo>
                  <a:pt x="1656" y="1558"/>
                </a:lnTo>
                <a:lnTo>
                  <a:pt x="1662" y="1558"/>
                </a:lnTo>
                <a:lnTo>
                  <a:pt x="1662" y="1558"/>
                </a:lnTo>
                <a:lnTo>
                  <a:pt x="1668" y="1558"/>
                </a:lnTo>
                <a:lnTo>
                  <a:pt x="1674" y="1556"/>
                </a:lnTo>
                <a:lnTo>
                  <a:pt x="1688" y="1550"/>
                </a:lnTo>
                <a:lnTo>
                  <a:pt x="1700" y="1540"/>
                </a:lnTo>
                <a:lnTo>
                  <a:pt x="1708" y="1534"/>
                </a:lnTo>
                <a:lnTo>
                  <a:pt x="1708" y="1534"/>
                </a:lnTo>
                <a:lnTo>
                  <a:pt x="1722" y="1514"/>
                </a:lnTo>
                <a:lnTo>
                  <a:pt x="1730" y="1500"/>
                </a:lnTo>
                <a:lnTo>
                  <a:pt x="1730" y="1500"/>
                </a:lnTo>
                <a:lnTo>
                  <a:pt x="1730" y="1498"/>
                </a:lnTo>
                <a:lnTo>
                  <a:pt x="1732" y="1492"/>
                </a:lnTo>
                <a:lnTo>
                  <a:pt x="1736" y="1488"/>
                </a:lnTo>
                <a:lnTo>
                  <a:pt x="1740" y="1484"/>
                </a:lnTo>
                <a:lnTo>
                  <a:pt x="1748" y="1480"/>
                </a:lnTo>
                <a:lnTo>
                  <a:pt x="1760" y="1476"/>
                </a:lnTo>
                <a:lnTo>
                  <a:pt x="1760" y="1476"/>
                </a:lnTo>
                <a:lnTo>
                  <a:pt x="1770" y="1472"/>
                </a:lnTo>
                <a:lnTo>
                  <a:pt x="1780" y="1466"/>
                </a:lnTo>
                <a:lnTo>
                  <a:pt x="1786" y="1460"/>
                </a:lnTo>
                <a:lnTo>
                  <a:pt x="1790" y="1454"/>
                </a:lnTo>
                <a:lnTo>
                  <a:pt x="1794" y="1442"/>
                </a:lnTo>
                <a:lnTo>
                  <a:pt x="1794" y="1438"/>
                </a:lnTo>
                <a:lnTo>
                  <a:pt x="1808" y="1386"/>
                </a:lnTo>
                <a:lnTo>
                  <a:pt x="1832" y="1346"/>
                </a:lnTo>
                <a:lnTo>
                  <a:pt x="1832" y="1302"/>
                </a:lnTo>
                <a:lnTo>
                  <a:pt x="1832" y="1302"/>
                </a:lnTo>
                <a:lnTo>
                  <a:pt x="1836" y="1284"/>
                </a:lnTo>
                <a:lnTo>
                  <a:pt x="1840" y="1270"/>
                </a:lnTo>
                <a:lnTo>
                  <a:pt x="1840" y="1256"/>
                </a:lnTo>
                <a:lnTo>
                  <a:pt x="1840" y="1256"/>
                </a:lnTo>
                <a:lnTo>
                  <a:pt x="1836" y="1242"/>
                </a:lnTo>
                <a:lnTo>
                  <a:pt x="1828" y="1222"/>
                </a:lnTo>
                <a:lnTo>
                  <a:pt x="1820" y="1198"/>
                </a:lnTo>
                <a:lnTo>
                  <a:pt x="1756" y="1098"/>
                </a:lnTo>
                <a:lnTo>
                  <a:pt x="1756" y="1098"/>
                </a:lnTo>
                <a:lnTo>
                  <a:pt x="1722" y="1066"/>
                </a:lnTo>
                <a:lnTo>
                  <a:pt x="1680" y="1028"/>
                </a:lnTo>
                <a:lnTo>
                  <a:pt x="1680" y="1028"/>
                </a:lnTo>
                <a:lnTo>
                  <a:pt x="1662" y="1020"/>
                </a:lnTo>
                <a:lnTo>
                  <a:pt x="1628" y="1006"/>
                </a:lnTo>
                <a:lnTo>
                  <a:pt x="1586" y="992"/>
                </a:lnTo>
                <a:lnTo>
                  <a:pt x="1544" y="978"/>
                </a:lnTo>
                <a:lnTo>
                  <a:pt x="1756" y="960"/>
                </a:lnTo>
                <a:lnTo>
                  <a:pt x="1818" y="952"/>
                </a:lnTo>
                <a:lnTo>
                  <a:pt x="1882" y="942"/>
                </a:lnTo>
                <a:lnTo>
                  <a:pt x="1926" y="918"/>
                </a:lnTo>
                <a:lnTo>
                  <a:pt x="1970" y="876"/>
                </a:lnTo>
                <a:lnTo>
                  <a:pt x="2012" y="810"/>
                </a:lnTo>
                <a:lnTo>
                  <a:pt x="2044" y="734"/>
                </a:lnTo>
                <a:lnTo>
                  <a:pt x="2058" y="686"/>
                </a:lnTo>
                <a:lnTo>
                  <a:pt x="2086" y="544"/>
                </a:lnTo>
                <a:lnTo>
                  <a:pt x="2108" y="452"/>
                </a:lnTo>
                <a:lnTo>
                  <a:pt x="2154" y="226"/>
                </a:lnTo>
                <a:lnTo>
                  <a:pt x="2164" y="114"/>
                </a:lnTo>
                <a:lnTo>
                  <a:pt x="2162" y="70"/>
                </a:lnTo>
                <a:close/>
                <a:moveTo>
                  <a:pt x="1076" y="792"/>
                </a:moveTo>
                <a:lnTo>
                  <a:pt x="1076" y="792"/>
                </a:lnTo>
                <a:lnTo>
                  <a:pt x="1076" y="790"/>
                </a:lnTo>
                <a:lnTo>
                  <a:pt x="1076" y="790"/>
                </a:lnTo>
                <a:lnTo>
                  <a:pt x="1076" y="79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  <a:effectLst>
            <a:glow rad="177800">
              <a:schemeClr val="bg2">
                <a:lumMod val="60000"/>
                <a:lumOff val="40000"/>
                <a:alpha val="11000"/>
              </a:schemeClr>
            </a:glow>
            <a:softEdge rad="254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 rot="19493400">
            <a:off x="620280" y="1850040"/>
            <a:ext cx="109800" cy="163080"/>
          </a:xfrm>
          <a:custGeom>
            <a:avLst/>
            <a:gdLst/>
            <a:ahLst/>
            <a:rect l="l" t="t" r="r" b="b"/>
            <a:pathLst>
              <a:path w="232" h="344">
                <a:moveTo>
                  <a:pt x="230" y="344"/>
                </a:moveTo>
                <a:lnTo>
                  <a:pt x="230" y="344"/>
                </a:lnTo>
                <a:lnTo>
                  <a:pt x="232" y="344"/>
                </a:lnTo>
                <a:lnTo>
                  <a:pt x="232" y="342"/>
                </a:lnTo>
                <a:lnTo>
                  <a:pt x="232" y="342"/>
                </a:lnTo>
                <a:lnTo>
                  <a:pt x="224" y="328"/>
                </a:lnTo>
                <a:lnTo>
                  <a:pt x="48" y="50"/>
                </a:lnTo>
                <a:lnTo>
                  <a:pt x="48" y="50"/>
                </a:lnTo>
                <a:lnTo>
                  <a:pt x="30" y="24"/>
                </a:lnTo>
                <a:lnTo>
                  <a:pt x="30" y="24"/>
                </a:lnTo>
                <a:lnTo>
                  <a:pt x="22" y="12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4" y="14"/>
                </a:lnTo>
                <a:lnTo>
                  <a:pt x="10" y="22"/>
                </a:lnTo>
                <a:lnTo>
                  <a:pt x="10" y="22"/>
                </a:lnTo>
                <a:lnTo>
                  <a:pt x="18" y="30"/>
                </a:lnTo>
                <a:lnTo>
                  <a:pt x="26" y="42"/>
                </a:lnTo>
                <a:lnTo>
                  <a:pt x="218" y="332"/>
                </a:lnTo>
                <a:lnTo>
                  <a:pt x="218" y="332"/>
                </a:lnTo>
                <a:lnTo>
                  <a:pt x="226" y="340"/>
                </a:lnTo>
                <a:lnTo>
                  <a:pt x="230" y="344"/>
                </a:lnTo>
                <a:lnTo>
                  <a:pt x="230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CustomShape 6"/>
          <p:cNvSpPr/>
          <p:nvPr/>
        </p:nvSpPr>
        <p:spPr>
          <a:xfrm rot="19493400">
            <a:off x="771120" y="196956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 rot="19493400">
            <a:off x="717120" y="1781640"/>
            <a:ext cx="109800" cy="163080"/>
          </a:xfrm>
          <a:custGeom>
            <a:avLst/>
            <a:gdLst/>
            <a:ahLst/>
            <a:rect l="l" t="t" r="r" b="b"/>
            <a:pathLst>
              <a:path w="232" h="344">
                <a:moveTo>
                  <a:pt x="2" y="344"/>
                </a:moveTo>
                <a:lnTo>
                  <a:pt x="2" y="344"/>
                </a:lnTo>
                <a:lnTo>
                  <a:pt x="6" y="340"/>
                </a:lnTo>
                <a:lnTo>
                  <a:pt x="14" y="332"/>
                </a:lnTo>
                <a:lnTo>
                  <a:pt x="206" y="42"/>
                </a:lnTo>
                <a:lnTo>
                  <a:pt x="206" y="42"/>
                </a:lnTo>
                <a:lnTo>
                  <a:pt x="214" y="30"/>
                </a:lnTo>
                <a:lnTo>
                  <a:pt x="222" y="22"/>
                </a:lnTo>
                <a:lnTo>
                  <a:pt x="222" y="22"/>
                </a:lnTo>
                <a:lnTo>
                  <a:pt x="228" y="14"/>
                </a:lnTo>
                <a:lnTo>
                  <a:pt x="232" y="4"/>
                </a:lnTo>
                <a:lnTo>
                  <a:pt x="232" y="4"/>
                </a:lnTo>
                <a:lnTo>
                  <a:pt x="232" y="0"/>
                </a:lnTo>
                <a:lnTo>
                  <a:pt x="230" y="0"/>
                </a:lnTo>
                <a:lnTo>
                  <a:pt x="226" y="0"/>
                </a:lnTo>
                <a:lnTo>
                  <a:pt x="222" y="2"/>
                </a:lnTo>
                <a:lnTo>
                  <a:pt x="222" y="2"/>
                </a:lnTo>
                <a:lnTo>
                  <a:pt x="210" y="12"/>
                </a:lnTo>
                <a:lnTo>
                  <a:pt x="202" y="24"/>
                </a:lnTo>
                <a:lnTo>
                  <a:pt x="202" y="24"/>
                </a:lnTo>
                <a:lnTo>
                  <a:pt x="184" y="50"/>
                </a:lnTo>
                <a:lnTo>
                  <a:pt x="8" y="328"/>
                </a:lnTo>
                <a:lnTo>
                  <a:pt x="8" y="328"/>
                </a:lnTo>
                <a:lnTo>
                  <a:pt x="0" y="342"/>
                </a:lnTo>
                <a:lnTo>
                  <a:pt x="0" y="342"/>
                </a:lnTo>
                <a:lnTo>
                  <a:pt x="0" y="344"/>
                </a:lnTo>
                <a:lnTo>
                  <a:pt x="0" y="344"/>
                </a:lnTo>
                <a:lnTo>
                  <a:pt x="2" y="344"/>
                </a:lnTo>
                <a:lnTo>
                  <a:pt x="2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8"/>
          <p:cNvSpPr/>
          <p:nvPr/>
        </p:nvSpPr>
        <p:spPr>
          <a:xfrm rot="19493400">
            <a:off x="353880" y="1671480"/>
            <a:ext cx="992520" cy="813960"/>
          </a:xfrm>
          <a:custGeom>
            <a:avLst/>
            <a:gdLst/>
            <a:ahLst/>
            <a:rect l="l" t="t" r="r" b="b"/>
            <a:pathLst>
              <a:path w="2090" h="1714">
                <a:moveTo>
                  <a:pt x="2088" y="78"/>
                </a:moveTo>
                <a:lnTo>
                  <a:pt x="2070" y="44"/>
                </a:lnTo>
                <a:lnTo>
                  <a:pt x="2028" y="16"/>
                </a:lnTo>
                <a:lnTo>
                  <a:pt x="1964" y="4"/>
                </a:lnTo>
                <a:lnTo>
                  <a:pt x="1896" y="0"/>
                </a:lnTo>
                <a:lnTo>
                  <a:pt x="1896" y="0"/>
                </a:lnTo>
                <a:lnTo>
                  <a:pt x="1876" y="2"/>
                </a:lnTo>
                <a:lnTo>
                  <a:pt x="1852" y="4"/>
                </a:lnTo>
                <a:lnTo>
                  <a:pt x="1822" y="10"/>
                </a:lnTo>
                <a:lnTo>
                  <a:pt x="1784" y="18"/>
                </a:lnTo>
                <a:lnTo>
                  <a:pt x="1740" y="30"/>
                </a:lnTo>
                <a:lnTo>
                  <a:pt x="1694" y="46"/>
                </a:lnTo>
                <a:lnTo>
                  <a:pt x="1642" y="66"/>
                </a:lnTo>
                <a:lnTo>
                  <a:pt x="1642" y="66"/>
                </a:lnTo>
                <a:lnTo>
                  <a:pt x="1592" y="92"/>
                </a:lnTo>
                <a:lnTo>
                  <a:pt x="1544" y="118"/>
                </a:lnTo>
                <a:lnTo>
                  <a:pt x="1498" y="148"/>
                </a:lnTo>
                <a:lnTo>
                  <a:pt x="1454" y="180"/>
                </a:lnTo>
                <a:lnTo>
                  <a:pt x="1410" y="216"/>
                </a:lnTo>
                <a:lnTo>
                  <a:pt x="1368" y="254"/>
                </a:lnTo>
                <a:lnTo>
                  <a:pt x="1328" y="296"/>
                </a:lnTo>
                <a:lnTo>
                  <a:pt x="1286" y="342"/>
                </a:lnTo>
                <a:lnTo>
                  <a:pt x="1286" y="342"/>
                </a:lnTo>
                <a:lnTo>
                  <a:pt x="1254" y="380"/>
                </a:lnTo>
                <a:lnTo>
                  <a:pt x="1224" y="420"/>
                </a:lnTo>
                <a:lnTo>
                  <a:pt x="1196" y="462"/>
                </a:lnTo>
                <a:lnTo>
                  <a:pt x="1170" y="504"/>
                </a:lnTo>
                <a:lnTo>
                  <a:pt x="1124" y="578"/>
                </a:lnTo>
                <a:lnTo>
                  <a:pt x="1096" y="632"/>
                </a:lnTo>
                <a:lnTo>
                  <a:pt x="1096" y="632"/>
                </a:lnTo>
                <a:lnTo>
                  <a:pt x="1092" y="622"/>
                </a:lnTo>
                <a:lnTo>
                  <a:pt x="1082" y="608"/>
                </a:lnTo>
                <a:lnTo>
                  <a:pt x="1082" y="608"/>
                </a:lnTo>
                <a:lnTo>
                  <a:pt x="1086" y="600"/>
                </a:lnTo>
                <a:lnTo>
                  <a:pt x="1088" y="592"/>
                </a:lnTo>
                <a:lnTo>
                  <a:pt x="1088" y="592"/>
                </a:lnTo>
                <a:lnTo>
                  <a:pt x="1086" y="584"/>
                </a:lnTo>
                <a:lnTo>
                  <a:pt x="1082" y="576"/>
                </a:lnTo>
                <a:lnTo>
                  <a:pt x="1074" y="572"/>
                </a:lnTo>
                <a:lnTo>
                  <a:pt x="1066" y="570"/>
                </a:lnTo>
                <a:lnTo>
                  <a:pt x="1066" y="570"/>
                </a:lnTo>
                <a:lnTo>
                  <a:pt x="1064" y="570"/>
                </a:lnTo>
                <a:lnTo>
                  <a:pt x="1066" y="564"/>
                </a:lnTo>
                <a:lnTo>
                  <a:pt x="1060" y="564"/>
                </a:lnTo>
                <a:lnTo>
                  <a:pt x="1056" y="564"/>
                </a:lnTo>
                <a:lnTo>
                  <a:pt x="1056" y="564"/>
                </a:lnTo>
                <a:lnTo>
                  <a:pt x="1050" y="558"/>
                </a:lnTo>
                <a:lnTo>
                  <a:pt x="1048" y="560"/>
                </a:lnTo>
                <a:lnTo>
                  <a:pt x="1048" y="558"/>
                </a:lnTo>
                <a:lnTo>
                  <a:pt x="1044" y="562"/>
                </a:lnTo>
                <a:lnTo>
                  <a:pt x="1038" y="560"/>
                </a:lnTo>
                <a:lnTo>
                  <a:pt x="1038" y="564"/>
                </a:lnTo>
                <a:lnTo>
                  <a:pt x="1034" y="564"/>
                </a:lnTo>
                <a:lnTo>
                  <a:pt x="1030" y="564"/>
                </a:lnTo>
                <a:lnTo>
                  <a:pt x="1034" y="572"/>
                </a:lnTo>
                <a:lnTo>
                  <a:pt x="1034" y="572"/>
                </a:lnTo>
                <a:lnTo>
                  <a:pt x="1034" y="572"/>
                </a:lnTo>
                <a:lnTo>
                  <a:pt x="1026" y="570"/>
                </a:lnTo>
                <a:lnTo>
                  <a:pt x="1026" y="570"/>
                </a:lnTo>
                <a:lnTo>
                  <a:pt x="1016" y="572"/>
                </a:lnTo>
                <a:lnTo>
                  <a:pt x="1010" y="576"/>
                </a:lnTo>
                <a:lnTo>
                  <a:pt x="1004" y="584"/>
                </a:lnTo>
                <a:lnTo>
                  <a:pt x="1004" y="592"/>
                </a:lnTo>
                <a:lnTo>
                  <a:pt x="1004" y="592"/>
                </a:lnTo>
                <a:lnTo>
                  <a:pt x="1004" y="598"/>
                </a:lnTo>
                <a:lnTo>
                  <a:pt x="1008" y="604"/>
                </a:lnTo>
                <a:lnTo>
                  <a:pt x="1008" y="604"/>
                </a:lnTo>
                <a:lnTo>
                  <a:pt x="998" y="618"/>
                </a:lnTo>
                <a:lnTo>
                  <a:pt x="992" y="628"/>
                </a:lnTo>
                <a:lnTo>
                  <a:pt x="992" y="628"/>
                </a:lnTo>
                <a:lnTo>
                  <a:pt x="962" y="574"/>
                </a:lnTo>
                <a:lnTo>
                  <a:pt x="918" y="500"/>
                </a:lnTo>
                <a:lnTo>
                  <a:pt x="892" y="460"/>
                </a:lnTo>
                <a:lnTo>
                  <a:pt x="864" y="420"/>
                </a:lnTo>
                <a:lnTo>
                  <a:pt x="834" y="378"/>
                </a:lnTo>
                <a:lnTo>
                  <a:pt x="802" y="342"/>
                </a:lnTo>
                <a:lnTo>
                  <a:pt x="802" y="342"/>
                </a:lnTo>
                <a:lnTo>
                  <a:pt x="762" y="296"/>
                </a:lnTo>
                <a:lnTo>
                  <a:pt x="720" y="254"/>
                </a:lnTo>
                <a:lnTo>
                  <a:pt x="680" y="216"/>
                </a:lnTo>
                <a:lnTo>
                  <a:pt x="636" y="180"/>
                </a:lnTo>
                <a:lnTo>
                  <a:pt x="592" y="148"/>
                </a:lnTo>
                <a:lnTo>
                  <a:pt x="546" y="118"/>
                </a:lnTo>
                <a:lnTo>
                  <a:pt x="498" y="92"/>
                </a:lnTo>
                <a:lnTo>
                  <a:pt x="448" y="66"/>
                </a:lnTo>
                <a:lnTo>
                  <a:pt x="448" y="66"/>
                </a:lnTo>
                <a:lnTo>
                  <a:pt x="396" y="46"/>
                </a:lnTo>
                <a:lnTo>
                  <a:pt x="348" y="30"/>
                </a:lnTo>
                <a:lnTo>
                  <a:pt x="306" y="18"/>
                </a:lnTo>
                <a:lnTo>
                  <a:pt x="268" y="10"/>
                </a:lnTo>
                <a:lnTo>
                  <a:pt x="238" y="4"/>
                </a:lnTo>
                <a:lnTo>
                  <a:pt x="214" y="2"/>
                </a:lnTo>
                <a:lnTo>
                  <a:pt x="194" y="0"/>
                </a:lnTo>
                <a:lnTo>
                  <a:pt x="126" y="4"/>
                </a:lnTo>
                <a:lnTo>
                  <a:pt x="62" y="16"/>
                </a:lnTo>
                <a:lnTo>
                  <a:pt x="20" y="44"/>
                </a:lnTo>
                <a:lnTo>
                  <a:pt x="2" y="78"/>
                </a:lnTo>
                <a:lnTo>
                  <a:pt x="0" y="112"/>
                </a:lnTo>
                <a:lnTo>
                  <a:pt x="12" y="154"/>
                </a:lnTo>
                <a:lnTo>
                  <a:pt x="34" y="198"/>
                </a:lnTo>
                <a:lnTo>
                  <a:pt x="34" y="198"/>
                </a:lnTo>
                <a:lnTo>
                  <a:pt x="44" y="214"/>
                </a:lnTo>
                <a:lnTo>
                  <a:pt x="56" y="226"/>
                </a:lnTo>
                <a:lnTo>
                  <a:pt x="60" y="232"/>
                </a:lnTo>
                <a:lnTo>
                  <a:pt x="66" y="234"/>
                </a:lnTo>
                <a:lnTo>
                  <a:pt x="66" y="234"/>
                </a:lnTo>
                <a:lnTo>
                  <a:pt x="70" y="236"/>
                </a:lnTo>
                <a:lnTo>
                  <a:pt x="74" y="240"/>
                </a:lnTo>
                <a:lnTo>
                  <a:pt x="80" y="252"/>
                </a:lnTo>
                <a:lnTo>
                  <a:pt x="86" y="264"/>
                </a:lnTo>
                <a:lnTo>
                  <a:pt x="86" y="264"/>
                </a:lnTo>
                <a:lnTo>
                  <a:pt x="94" y="278"/>
                </a:lnTo>
                <a:lnTo>
                  <a:pt x="104" y="290"/>
                </a:lnTo>
                <a:lnTo>
                  <a:pt x="112" y="296"/>
                </a:lnTo>
                <a:lnTo>
                  <a:pt x="118" y="300"/>
                </a:lnTo>
                <a:lnTo>
                  <a:pt x="118" y="300"/>
                </a:lnTo>
                <a:lnTo>
                  <a:pt x="126" y="304"/>
                </a:lnTo>
                <a:lnTo>
                  <a:pt x="132" y="310"/>
                </a:lnTo>
                <a:lnTo>
                  <a:pt x="146" y="324"/>
                </a:lnTo>
                <a:lnTo>
                  <a:pt x="156" y="340"/>
                </a:lnTo>
                <a:lnTo>
                  <a:pt x="160" y="350"/>
                </a:lnTo>
                <a:lnTo>
                  <a:pt x="160" y="350"/>
                </a:lnTo>
                <a:lnTo>
                  <a:pt x="160" y="354"/>
                </a:lnTo>
                <a:lnTo>
                  <a:pt x="164" y="360"/>
                </a:lnTo>
                <a:lnTo>
                  <a:pt x="176" y="374"/>
                </a:lnTo>
                <a:lnTo>
                  <a:pt x="192" y="394"/>
                </a:lnTo>
                <a:lnTo>
                  <a:pt x="192" y="394"/>
                </a:lnTo>
                <a:lnTo>
                  <a:pt x="198" y="416"/>
                </a:lnTo>
                <a:lnTo>
                  <a:pt x="200" y="434"/>
                </a:lnTo>
                <a:lnTo>
                  <a:pt x="198" y="442"/>
                </a:lnTo>
                <a:lnTo>
                  <a:pt x="196" y="446"/>
                </a:lnTo>
                <a:lnTo>
                  <a:pt x="196" y="446"/>
                </a:lnTo>
                <a:lnTo>
                  <a:pt x="194" y="450"/>
                </a:lnTo>
                <a:lnTo>
                  <a:pt x="196" y="454"/>
                </a:lnTo>
                <a:lnTo>
                  <a:pt x="202" y="462"/>
                </a:lnTo>
                <a:lnTo>
                  <a:pt x="214" y="472"/>
                </a:lnTo>
                <a:lnTo>
                  <a:pt x="214" y="472"/>
                </a:lnTo>
                <a:lnTo>
                  <a:pt x="216" y="476"/>
                </a:lnTo>
                <a:lnTo>
                  <a:pt x="222" y="486"/>
                </a:lnTo>
                <a:lnTo>
                  <a:pt x="224" y="492"/>
                </a:lnTo>
                <a:lnTo>
                  <a:pt x="226" y="498"/>
                </a:lnTo>
                <a:lnTo>
                  <a:pt x="226" y="506"/>
                </a:lnTo>
                <a:lnTo>
                  <a:pt x="222" y="512"/>
                </a:lnTo>
                <a:lnTo>
                  <a:pt x="222" y="512"/>
                </a:lnTo>
                <a:lnTo>
                  <a:pt x="220" y="518"/>
                </a:lnTo>
                <a:lnTo>
                  <a:pt x="220" y="526"/>
                </a:lnTo>
                <a:lnTo>
                  <a:pt x="222" y="536"/>
                </a:lnTo>
                <a:lnTo>
                  <a:pt x="226" y="546"/>
                </a:lnTo>
                <a:lnTo>
                  <a:pt x="236" y="564"/>
                </a:lnTo>
                <a:lnTo>
                  <a:pt x="240" y="572"/>
                </a:lnTo>
                <a:lnTo>
                  <a:pt x="244" y="574"/>
                </a:lnTo>
                <a:lnTo>
                  <a:pt x="244" y="574"/>
                </a:lnTo>
                <a:lnTo>
                  <a:pt x="248" y="578"/>
                </a:lnTo>
                <a:lnTo>
                  <a:pt x="250" y="582"/>
                </a:lnTo>
                <a:lnTo>
                  <a:pt x="256" y="594"/>
                </a:lnTo>
                <a:lnTo>
                  <a:pt x="260" y="612"/>
                </a:lnTo>
                <a:lnTo>
                  <a:pt x="260" y="612"/>
                </a:lnTo>
                <a:lnTo>
                  <a:pt x="260" y="614"/>
                </a:lnTo>
                <a:lnTo>
                  <a:pt x="264" y="624"/>
                </a:lnTo>
                <a:lnTo>
                  <a:pt x="272" y="640"/>
                </a:lnTo>
                <a:lnTo>
                  <a:pt x="288" y="660"/>
                </a:lnTo>
                <a:lnTo>
                  <a:pt x="288" y="660"/>
                </a:lnTo>
                <a:lnTo>
                  <a:pt x="304" y="680"/>
                </a:lnTo>
                <a:lnTo>
                  <a:pt x="314" y="694"/>
                </a:lnTo>
                <a:lnTo>
                  <a:pt x="328" y="714"/>
                </a:lnTo>
                <a:lnTo>
                  <a:pt x="328" y="714"/>
                </a:lnTo>
                <a:lnTo>
                  <a:pt x="332" y="718"/>
                </a:lnTo>
                <a:lnTo>
                  <a:pt x="338" y="724"/>
                </a:lnTo>
                <a:lnTo>
                  <a:pt x="356" y="732"/>
                </a:lnTo>
                <a:lnTo>
                  <a:pt x="378" y="740"/>
                </a:lnTo>
                <a:lnTo>
                  <a:pt x="430" y="746"/>
                </a:lnTo>
                <a:lnTo>
                  <a:pt x="484" y="746"/>
                </a:lnTo>
                <a:lnTo>
                  <a:pt x="534" y="746"/>
                </a:lnTo>
                <a:lnTo>
                  <a:pt x="604" y="752"/>
                </a:lnTo>
                <a:lnTo>
                  <a:pt x="622" y="754"/>
                </a:lnTo>
                <a:lnTo>
                  <a:pt x="622" y="754"/>
                </a:lnTo>
                <a:lnTo>
                  <a:pt x="562" y="790"/>
                </a:lnTo>
                <a:lnTo>
                  <a:pt x="518" y="820"/>
                </a:lnTo>
                <a:lnTo>
                  <a:pt x="488" y="842"/>
                </a:lnTo>
                <a:lnTo>
                  <a:pt x="470" y="858"/>
                </a:lnTo>
                <a:lnTo>
                  <a:pt x="462" y="868"/>
                </a:lnTo>
                <a:lnTo>
                  <a:pt x="458" y="874"/>
                </a:lnTo>
                <a:lnTo>
                  <a:pt x="458" y="876"/>
                </a:lnTo>
                <a:lnTo>
                  <a:pt x="458" y="878"/>
                </a:lnTo>
                <a:lnTo>
                  <a:pt x="384" y="988"/>
                </a:lnTo>
                <a:lnTo>
                  <a:pt x="388" y="1004"/>
                </a:lnTo>
                <a:lnTo>
                  <a:pt x="384" y="1022"/>
                </a:lnTo>
                <a:lnTo>
                  <a:pt x="366" y="1052"/>
                </a:lnTo>
                <a:lnTo>
                  <a:pt x="354" y="1078"/>
                </a:lnTo>
                <a:lnTo>
                  <a:pt x="342" y="1124"/>
                </a:lnTo>
                <a:lnTo>
                  <a:pt x="342" y="1124"/>
                </a:lnTo>
                <a:lnTo>
                  <a:pt x="342" y="1130"/>
                </a:lnTo>
                <a:lnTo>
                  <a:pt x="344" y="1142"/>
                </a:lnTo>
                <a:lnTo>
                  <a:pt x="348" y="1148"/>
                </a:lnTo>
                <a:lnTo>
                  <a:pt x="350" y="1156"/>
                </a:lnTo>
                <a:lnTo>
                  <a:pt x="356" y="1162"/>
                </a:lnTo>
                <a:lnTo>
                  <a:pt x="364" y="1166"/>
                </a:lnTo>
                <a:lnTo>
                  <a:pt x="364" y="1166"/>
                </a:lnTo>
                <a:lnTo>
                  <a:pt x="372" y="1170"/>
                </a:lnTo>
                <a:lnTo>
                  <a:pt x="376" y="1176"/>
                </a:lnTo>
                <a:lnTo>
                  <a:pt x="380" y="1184"/>
                </a:lnTo>
                <a:lnTo>
                  <a:pt x="382" y="1192"/>
                </a:lnTo>
                <a:lnTo>
                  <a:pt x="380" y="1206"/>
                </a:lnTo>
                <a:lnTo>
                  <a:pt x="380" y="1212"/>
                </a:lnTo>
                <a:lnTo>
                  <a:pt x="382" y="1244"/>
                </a:lnTo>
                <a:lnTo>
                  <a:pt x="382" y="1244"/>
                </a:lnTo>
                <a:lnTo>
                  <a:pt x="384" y="1248"/>
                </a:lnTo>
                <a:lnTo>
                  <a:pt x="392" y="1258"/>
                </a:lnTo>
                <a:lnTo>
                  <a:pt x="398" y="1264"/>
                </a:lnTo>
                <a:lnTo>
                  <a:pt x="406" y="1268"/>
                </a:lnTo>
                <a:lnTo>
                  <a:pt x="416" y="1272"/>
                </a:lnTo>
                <a:lnTo>
                  <a:pt x="428" y="1272"/>
                </a:lnTo>
                <a:lnTo>
                  <a:pt x="428" y="1272"/>
                </a:lnTo>
                <a:lnTo>
                  <a:pt x="440" y="1274"/>
                </a:lnTo>
                <a:lnTo>
                  <a:pt x="448" y="1280"/>
                </a:lnTo>
                <a:lnTo>
                  <a:pt x="452" y="1286"/>
                </a:lnTo>
                <a:lnTo>
                  <a:pt x="456" y="1294"/>
                </a:lnTo>
                <a:lnTo>
                  <a:pt x="458" y="1310"/>
                </a:lnTo>
                <a:lnTo>
                  <a:pt x="458" y="1316"/>
                </a:lnTo>
                <a:lnTo>
                  <a:pt x="458" y="1316"/>
                </a:lnTo>
                <a:lnTo>
                  <a:pt x="456" y="1338"/>
                </a:lnTo>
                <a:lnTo>
                  <a:pt x="458" y="1354"/>
                </a:lnTo>
                <a:lnTo>
                  <a:pt x="458" y="1360"/>
                </a:lnTo>
                <a:lnTo>
                  <a:pt x="460" y="1364"/>
                </a:lnTo>
                <a:lnTo>
                  <a:pt x="460" y="1364"/>
                </a:lnTo>
                <a:lnTo>
                  <a:pt x="468" y="1374"/>
                </a:lnTo>
                <a:lnTo>
                  <a:pt x="474" y="1378"/>
                </a:lnTo>
                <a:lnTo>
                  <a:pt x="486" y="1380"/>
                </a:lnTo>
                <a:lnTo>
                  <a:pt x="486" y="1380"/>
                </a:lnTo>
                <a:lnTo>
                  <a:pt x="502" y="1380"/>
                </a:lnTo>
                <a:lnTo>
                  <a:pt x="514" y="1384"/>
                </a:lnTo>
                <a:lnTo>
                  <a:pt x="522" y="1390"/>
                </a:lnTo>
                <a:lnTo>
                  <a:pt x="526" y="1394"/>
                </a:lnTo>
                <a:lnTo>
                  <a:pt x="526" y="1396"/>
                </a:lnTo>
                <a:lnTo>
                  <a:pt x="526" y="1396"/>
                </a:lnTo>
                <a:lnTo>
                  <a:pt x="526" y="1400"/>
                </a:lnTo>
                <a:lnTo>
                  <a:pt x="530" y="1404"/>
                </a:lnTo>
                <a:lnTo>
                  <a:pt x="532" y="1408"/>
                </a:lnTo>
                <a:lnTo>
                  <a:pt x="534" y="1414"/>
                </a:lnTo>
                <a:lnTo>
                  <a:pt x="536" y="1422"/>
                </a:lnTo>
                <a:lnTo>
                  <a:pt x="536" y="1432"/>
                </a:lnTo>
                <a:lnTo>
                  <a:pt x="532" y="1446"/>
                </a:lnTo>
                <a:lnTo>
                  <a:pt x="524" y="1462"/>
                </a:lnTo>
                <a:lnTo>
                  <a:pt x="524" y="1462"/>
                </a:lnTo>
                <a:lnTo>
                  <a:pt x="492" y="1522"/>
                </a:lnTo>
                <a:lnTo>
                  <a:pt x="478" y="1540"/>
                </a:lnTo>
                <a:lnTo>
                  <a:pt x="472" y="1546"/>
                </a:lnTo>
                <a:lnTo>
                  <a:pt x="466" y="1550"/>
                </a:lnTo>
                <a:lnTo>
                  <a:pt x="466" y="1550"/>
                </a:lnTo>
                <a:lnTo>
                  <a:pt x="460" y="1554"/>
                </a:lnTo>
                <a:lnTo>
                  <a:pt x="454" y="1560"/>
                </a:lnTo>
                <a:lnTo>
                  <a:pt x="440" y="1578"/>
                </a:lnTo>
                <a:lnTo>
                  <a:pt x="424" y="1604"/>
                </a:lnTo>
                <a:lnTo>
                  <a:pt x="424" y="1604"/>
                </a:lnTo>
                <a:lnTo>
                  <a:pt x="420" y="1614"/>
                </a:lnTo>
                <a:lnTo>
                  <a:pt x="412" y="1636"/>
                </a:lnTo>
                <a:lnTo>
                  <a:pt x="410" y="1650"/>
                </a:lnTo>
                <a:lnTo>
                  <a:pt x="408" y="1666"/>
                </a:lnTo>
                <a:lnTo>
                  <a:pt x="410" y="1680"/>
                </a:lnTo>
                <a:lnTo>
                  <a:pt x="414" y="1686"/>
                </a:lnTo>
                <a:lnTo>
                  <a:pt x="416" y="1692"/>
                </a:lnTo>
                <a:lnTo>
                  <a:pt x="416" y="1692"/>
                </a:lnTo>
                <a:lnTo>
                  <a:pt x="426" y="1702"/>
                </a:lnTo>
                <a:lnTo>
                  <a:pt x="438" y="1710"/>
                </a:lnTo>
                <a:lnTo>
                  <a:pt x="450" y="1714"/>
                </a:lnTo>
                <a:lnTo>
                  <a:pt x="456" y="1714"/>
                </a:lnTo>
                <a:lnTo>
                  <a:pt x="464" y="1714"/>
                </a:lnTo>
                <a:lnTo>
                  <a:pt x="470" y="1712"/>
                </a:lnTo>
                <a:lnTo>
                  <a:pt x="478" y="1710"/>
                </a:lnTo>
                <a:lnTo>
                  <a:pt x="486" y="1704"/>
                </a:lnTo>
                <a:lnTo>
                  <a:pt x="492" y="1698"/>
                </a:lnTo>
                <a:lnTo>
                  <a:pt x="500" y="1690"/>
                </a:lnTo>
                <a:lnTo>
                  <a:pt x="508" y="1678"/>
                </a:lnTo>
                <a:lnTo>
                  <a:pt x="514" y="1666"/>
                </a:lnTo>
                <a:lnTo>
                  <a:pt x="522" y="1650"/>
                </a:lnTo>
                <a:lnTo>
                  <a:pt x="522" y="1650"/>
                </a:lnTo>
                <a:lnTo>
                  <a:pt x="548" y="1592"/>
                </a:lnTo>
                <a:lnTo>
                  <a:pt x="568" y="1554"/>
                </a:lnTo>
                <a:lnTo>
                  <a:pt x="582" y="1532"/>
                </a:lnTo>
                <a:lnTo>
                  <a:pt x="586" y="1526"/>
                </a:lnTo>
                <a:lnTo>
                  <a:pt x="586" y="1526"/>
                </a:lnTo>
                <a:lnTo>
                  <a:pt x="590" y="1522"/>
                </a:lnTo>
                <a:lnTo>
                  <a:pt x="594" y="1518"/>
                </a:lnTo>
                <a:lnTo>
                  <a:pt x="600" y="1516"/>
                </a:lnTo>
                <a:lnTo>
                  <a:pt x="608" y="1514"/>
                </a:lnTo>
                <a:lnTo>
                  <a:pt x="620" y="1514"/>
                </a:lnTo>
                <a:lnTo>
                  <a:pt x="632" y="1516"/>
                </a:lnTo>
                <a:lnTo>
                  <a:pt x="648" y="1520"/>
                </a:lnTo>
                <a:lnTo>
                  <a:pt x="648" y="1520"/>
                </a:lnTo>
                <a:lnTo>
                  <a:pt x="662" y="1528"/>
                </a:lnTo>
                <a:lnTo>
                  <a:pt x="668" y="1532"/>
                </a:lnTo>
                <a:lnTo>
                  <a:pt x="670" y="1536"/>
                </a:lnTo>
                <a:lnTo>
                  <a:pt x="668" y="1536"/>
                </a:lnTo>
                <a:lnTo>
                  <a:pt x="664" y="1538"/>
                </a:lnTo>
                <a:lnTo>
                  <a:pt x="670" y="1538"/>
                </a:lnTo>
                <a:lnTo>
                  <a:pt x="670" y="1538"/>
                </a:lnTo>
                <a:lnTo>
                  <a:pt x="682" y="1536"/>
                </a:lnTo>
                <a:lnTo>
                  <a:pt x="692" y="1532"/>
                </a:lnTo>
                <a:lnTo>
                  <a:pt x="700" y="1528"/>
                </a:lnTo>
                <a:lnTo>
                  <a:pt x="700" y="1528"/>
                </a:lnTo>
                <a:lnTo>
                  <a:pt x="708" y="1522"/>
                </a:lnTo>
                <a:lnTo>
                  <a:pt x="716" y="1518"/>
                </a:lnTo>
                <a:lnTo>
                  <a:pt x="724" y="1516"/>
                </a:lnTo>
                <a:lnTo>
                  <a:pt x="724" y="1516"/>
                </a:lnTo>
                <a:lnTo>
                  <a:pt x="734" y="1518"/>
                </a:lnTo>
                <a:lnTo>
                  <a:pt x="744" y="1522"/>
                </a:lnTo>
                <a:lnTo>
                  <a:pt x="754" y="1528"/>
                </a:lnTo>
                <a:lnTo>
                  <a:pt x="754" y="1528"/>
                </a:lnTo>
                <a:lnTo>
                  <a:pt x="758" y="1530"/>
                </a:lnTo>
                <a:lnTo>
                  <a:pt x="768" y="1532"/>
                </a:lnTo>
                <a:lnTo>
                  <a:pt x="774" y="1532"/>
                </a:lnTo>
                <a:lnTo>
                  <a:pt x="780" y="1532"/>
                </a:lnTo>
                <a:lnTo>
                  <a:pt x="786" y="1528"/>
                </a:lnTo>
                <a:lnTo>
                  <a:pt x="794" y="1520"/>
                </a:lnTo>
                <a:lnTo>
                  <a:pt x="794" y="1520"/>
                </a:lnTo>
                <a:lnTo>
                  <a:pt x="800" y="1512"/>
                </a:lnTo>
                <a:lnTo>
                  <a:pt x="806" y="1500"/>
                </a:lnTo>
                <a:lnTo>
                  <a:pt x="812" y="1478"/>
                </a:lnTo>
                <a:lnTo>
                  <a:pt x="816" y="1458"/>
                </a:lnTo>
                <a:lnTo>
                  <a:pt x="816" y="1452"/>
                </a:lnTo>
                <a:lnTo>
                  <a:pt x="840" y="1406"/>
                </a:lnTo>
                <a:lnTo>
                  <a:pt x="844" y="1388"/>
                </a:lnTo>
                <a:lnTo>
                  <a:pt x="870" y="1386"/>
                </a:lnTo>
                <a:lnTo>
                  <a:pt x="894" y="1318"/>
                </a:lnTo>
                <a:lnTo>
                  <a:pt x="922" y="1204"/>
                </a:lnTo>
                <a:lnTo>
                  <a:pt x="952" y="1056"/>
                </a:lnTo>
                <a:lnTo>
                  <a:pt x="970" y="942"/>
                </a:lnTo>
                <a:lnTo>
                  <a:pt x="970" y="942"/>
                </a:lnTo>
                <a:lnTo>
                  <a:pt x="974" y="940"/>
                </a:lnTo>
                <a:lnTo>
                  <a:pt x="978" y="928"/>
                </a:lnTo>
                <a:lnTo>
                  <a:pt x="984" y="908"/>
                </a:lnTo>
                <a:lnTo>
                  <a:pt x="986" y="894"/>
                </a:lnTo>
                <a:lnTo>
                  <a:pt x="988" y="880"/>
                </a:lnTo>
                <a:lnTo>
                  <a:pt x="988" y="880"/>
                </a:lnTo>
                <a:lnTo>
                  <a:pt x="990" y="866"/>
                </a:lnTo>
                <a:lnTo>
                  <a:pt x="994" y="858"/>
                </a:lnTo>
                <a:lnTo>
                  <a:pt x="1000" y="856"/>
                </a:lnTo>
                <a:lnTo>
                  <a:pt x="1004" y="854"/>
                </a:lnTo>
                <a:lnTo>
                  <a:pt x="1004" y="880"/>
                </a:lnTo>
                <a:lnTo>
                  <a:pt x="996" y="942"/>
                </a:lnTo>
                <a:lnTo>
                  <a:pt x="998" y="962"/>
                </a:lnTo>
                <a:lnTo>
                  <a:pt x="990" y="990"/>
                </a:lnTo>
                <a:lnTo>
                  <a:pt x="990" y="1034"/>
                </a:lnTo>
                <a:lnTo>
                  <a:pt x="990" y="1046"/>
                </a:lnTo>
                <a:lnTo>
                  <a:pt x="990" y="1108"/>
                </a:lnTo>
                <a:lnTo>
                  <a:pt x="998" y="1112"/>
                </a:lnTo>
                <a:lnTo>
                  <a:pt x="998" y="1122"/>
                </a:lnTo>
                <a:lnTo>
                  <a:pt x="990" y="1130"/>
                </a:lnTo>
                <a:lnTo>
                  <a:pt x="992" y="1160"/>
                </a:lnTo>
                <a:lnTo>
                  <a:pt x="992" y="1208"/>
                </a:lnTo>
                <a:lnTo>
                  <a:pt x="1010" y="1248"/>
                </a:lnTo>
                <a:lnTo>
                  <a:pt x="1040" y="1274"/>
                </a:lnTo>
                <a:lnTo>
                  <a:pt x="1044" y="1246"/>
                </a:lnTo>
                <a:lnTo>
                  <a:pt x="1048" y="1274"/>
                </a:lnTo>
                <a:lnTo>
                  <a:pt x="1078" y="1248"/>
                </a:lnTo>
                <a:lnTo>
                  <a:pt x="1096" y="1208"/>
                </a:lnTo>
                <a:lnTo>
                  <a:pt x="1096" y="1160"/>
                </a:lnTo>
                <a:lnTo>
                  <a:pt x="1098" y="1130"/>
                </a:lnTo>
                <a:lnTo>
                  <a:pt x="1088" y="1122"/>
                </a:lnTo>
                <a:lnTo>
                  <a:pt x="1088" y="1112"/>
                </a:lnTo>
                <a:lnTo>
                  <a:pt x="1098" y="1108"/>
                </a:lnTo>
                <a:lnTo>
                  <a:pt x="1098" y="1046"/>
                </a:lnTo>
                <a:lnTo>
                  <a:pt x="1098" y="1034"/>
                </a:lnTo>
                <a:lnTo>
                  <a:pt x="1098" y="990"/>
                </a:lnTo>
                <a:lnTo>
                  <a:pt x="1088" y="962"/>
                </a:lnTo>
                <a:lnTo>
                  <a:pt x="1090" y="942"/>
                </a:lnTo>
                <a:lnTo>
                  <a:pt x="1084" y="880"/>
                </a:lnTo>
                <a:lnTo>
                  <a:pt x="1082" y="856"/>
                </a:lnTo>
                <a:lnTo>
                  <a:pt x="1082" y="856"/>
                </a:lnTo>
                <a:lnTo>
                  <a:pt x="1088" y="854"/>
                </a:lnTo>
                <a:lnTo>
                  <a:pt x="1094" y="858"/>
                </a:lnTo>
                <a:lnTo>
                  <a:pt x="1100" y="866"/>
                </a:lnTo>
                <a:lnTo>
                  <a:pt x="1102" y="880"/>
                </a:lnTo>
                <a:lnTo>
                  <a:pt x="1102" y="880"/>
                </a:lnTo>
                <a:lnTo>
                  <a:pt x="1102" y="894"/>
                </a:lnTo>
                <a:lnTo>
                  <a:pt x="1106" y="908"/>
                </a:lnTo>
                <a:lnTo>
                  <a:pt x="1112" y="928"/>
                </a:lnTo>
                <a:lnTo>
                  <a:pt x="1116" y="940"/>
                </a:lnTo>
                <a:lnTo>
                  <a:pt x="1120" y="942"/>
                </a:lnTo>
                <a:lnTo>
                  <a:pt x="1138" y="1056"/>
                </a:lnTo>
                <a:lnTo>
                  <a:pt x="1168" y="1204"/>
                </a:lnTo>
                <a:lnTo>
                  <a:pt x="1196" y="1318"/>
                </a:lnTo>
                <a:lnTo>
                  <a:pt x="1220" y="1386"/>
                </a:lnTo>
                <a:lnTo>
                  <a:pt x="1246" y="1388"/>
                </a:lnTo>
                <a:lnTo>
                  <a:pt x="1250" y="1406"/>
                </a:lnTo>
                <a:lnTo>
                  <a:pt x="1274" y="1452"/>
                </a:lnTo>
                <a:lnTo>
                  <a:pt x="1274" y="1452"/>
                </a:lnTo>
                <a:lnTo>
                  <a:pt x="1274" y="1458"/>
                </a:lnTo>
                <a:lnTo>
                  <a:pt x="1278" y="1478"/>
                </a:lnTo>
                <a:lnTo>
                  <a:pt x="1284" y="1500"/>
                </a:lnTo>
                <a:lnTo>
                  <a:pt x="1290" y="1512"/>
                </a:lnTo>
                <a:lnTo>
                  <a:pt x="1296" y="1520"/>
                </a:lnTo>
                <a:lnTo>
                  <a:pt x="1296" y="1520"/>
                </a:lnTo>
                <a:lnTo>
                  <a:pt x="1304" y="1528"/>
                </a:lnTo>
                <a:lnTo>
                  <a:pt x="1310" y="1532"/>
                </a:lnTo>
                <a:lnTo>
                  <a:pt x="1316" y="1532"/>
                </a:lnTo>
                <a:lnTo>
                  <a:pt x="1322" y="1532"/>
                </a:lnTo>
                <a:lnTo>
                  <a:pt x="1332" y="1530"/>
                </a:lnTo>
                <a:lnTo>
                  <a:pt x="1334" y="1528"/>
                </a:lnTo>
                <a:lnTo>
                  <a:pt x="1334" y="1528"/>
                </a:lnTo>
                <a:lnTo>
                  <a:pt x="1346" y="1522"/>
                </a:lnTo>
                <a:lnTo>
                  <a:pt x="1356" y="1518"/>
                </a:lnTo>
                <a:lnTo>
                  <a:pt x="1366" y="1516"/>
                </a:lnTo>
                <a:lnTo>
                  <a:pt x="1366" y="1516"/>
                </a:lnTo>
                <a:lnTo>
                  <a:pt x="1374" y="1518"/>
                </a:lnTo>
                <a:lnTo>
                  <a:pt x="1382" y="1522"/>
                </a:lnTo>
                <a:lnTo>
                  <a:pt x="1390" y="1528"/>
                </a:lnTo>
                <a:lnTo>
                  <a:pt x="1390" y="1528"/>
                </a:lnTo>
                <a:lnTo>
                  <a:pt x="1398" y="1532"/>
                </a:lnTo>
                <a:lnTo>
                  <a:pt x="1406" y="1536"/>
                </a:lnTo>
                <a:lnTo>
                  <a:pt x="1420" y="1538"/>
                </a:lnTo>
                <a:lnTo>
                  <a:pt x="1420" y="1538"/>
                </a:lnTo>
                <a:lnTo>
                  <a:pt x="1426" y="1538"/>
                </a:lnTo>
                <a:lnTo>
                  <a:pt x="1422" y="1536"/>
                </a:lnTo>
                <a:lnTo>
                  <a:pt x="1420" y="1536"/>
                </a:lnTo>
                <a:lnTo>
                  <a:pt x="1422" y="1532"/>
                </a:lnTo>
                <a:lnTo>
                  <a:pt x="1428" y="1528"/>
                </a:lnTo>
                <a:lnTo>
                  <a:pt x="1442" y="1520"/>
                </a:lnTo>
                <a:lnTo>
                  <a:pt x="1442" y="1520"/>
                </a:lnTo>
                <a:lnTo>
                  <a:pt x="1458" y="1516"/>
                </a:lnTo>
                <a:lnTo>
                  <a:pt x="1470" y="1514"/>
                </a:lnTo>
                <a:lnTo>
                  <a:pt x="1482" y="1514"/>
                </a:lnTo>
                <a:lnTo>
                  <a:pt x="1490" y="1516"/>
                </a:lnTo>
                <a:lnTo>
                  <a:pt x="1496" y="1518"/>
                </a:lnTo>
                <a:lnTo>
                  <a:pt x="1500" y="1522"/>
                </a:lnTo>
                <a:lnTo>
                  <a:pt x="1502" y="1526"/>
                </a:lnTo>
                <a:lnTo>
                  <a:pt x="1502" y="1526"/>
                </a:lnTo>
                <a:lnTo>
                  <a:pt x="1508" y="1532"/>
                </a:lnTo>
                <a:lnTo>
                  <a:pt x="1522" y="1554"/>
                </a:lnTo>
                <a:lnTo>
                  <a:pt x="1542" y="1592"/>
                </a:lnTo>
                <a:lnTo>
                  <a:pt x="1568" y="1650"/>
                </a:lnTo>
                <a:lnTo>
                  <a:pt x="1568" y="1650"/>
                </a:lnTo>
                <a:lnTo>
                  <a:pt x="1576" y="1666"/>
                </a:lnTo>
                <a:lnTo>
                  <a:pt x="1582" y="1678"/>
                </a:lnTo>
                <a:lnTo>
                  <a:pt x="1590" y="1690"/>
                </a:lnTo>
                <a:lnTo>
                  <a:pt x="1598" y="1698"/>
                </a:lnTo>
                <a:lnTo>
                  <a:pt x="1604" y="1704"/>
                </a:lnTo>
                <a:lnTo>
                  <a:pt x="1612" y="1710"/>
                </a:lnTo>
                <a:lnTo>
                  <a:pt x="1620" y="1712"/>
                </a:lnTo>
                <a:lnTo>
                  <a:pt x="1626" y="1714"/>
                </a:lnTo>
                <a:lnTo>
                  <a:pt x="1634" y="1714"/>
                </a:lnTo>
                <a:lnTo>
                  <a:pt x="1640" y="1714"/>
                </a:lnTo>
                <a:lnTo>
                  <a:pt x="1652" y="1710"/>
                </a:lnTo>
                <a:lnTo>
                  <a:pt x="1664" y="1702"/>
                </a:lnTo>
                <a:lnTo>
                  <a:pt x="1672" y="1692"/>
                </a:lnTo>
                <a:lnTo>
                  <a:pt x="1672" y="1692"/>
                </a:lnTo>
                <a:lnTo>
                  <a:pt x="1676" y="1686"/>
                </a:lnTo>
                <a:lnTo>
                  <a:pt x="1678" y="1680"/>
                </a:lnTo>
                <a:lnTo>
                  <a:pt x="1682" y="1666"/>
                </a:lnTo>
                <a:lnTo>
                  <a:pt x="1680" y="1650"/>
                </a:lnTo>
                <a:lnTo>
                  <a:pt x="1678" y="1636"/>
                </a:lnTo>
                <a:lnTo>
                  <a:pt x="1670" y="1614"/>
                </a:lnTo>
                <a:lnTo>
                  <a:pt x="1666" y="1604"/>
                </a:lnTo>
                <a:lnTo>
                  <a:pt x="1666" y="1604"/>
                </a:lnTo>
                <a:lnTo>
                  <a:pt x="1650" y="1578"/>
                </a:lnTo>
                <a:lnTo>
                  <a:pt x="1636" y="1560"/>
                </a:lnTo>
                <a:lnTo>
                  <a:pt x="1630" y="1554"/>
                </a:lnTo>
                <a:lnTo>
                  <a:pt x="1622" y="1550"/>
                </a:lnTo>
                <a:lnTo>
                  <a:pt x="1622" y="1550"/>
                </a:lnTo>
                <a:lnTo>
                  <a:pt x="1618" y="1546"/>
                </a:lnTo>
                <a:lnTo>
                  <a:pt x="1612" y="1540"/>
                </a:lnTo>
                <a:lnTo>
                  <a:pt x="1598" y="1522"/>
                </a:lnTo>
                <a:lnTo>
                  <a:pt x="1566" y="1462"/>
                </a:lnTo>
                <a:lnTo>
                  <a:pt x="1566" y="1462"/>
                </a:lnTo>
                <a:lnTo>
                  <a:pt x="1558" y="1446"/>
                </a:lnTo>
                <a:lnTo>
                  <a:pt x="1554" y="1432"/>
                </a:lnTo>
                <a:lnTo>
                  <a:pt x="1554" y="1422"/>
                </a:lnTo>
                <a:lnTo>
                  <a:pt x="1556" y="1414"/>
                </a:lnTo>
                <a:lnTo>
                  <a:pt x="1558" y="1408"/>
                </a:lnTo>
                <a:lnTo>
                  <a:pt x="1560" y="1404"/>
                </a:lnTo>
                <a:lnTo>
                  <a:pt x="1562" y="1400"/>
                </a:lnTo>
                <a:lnTo>
                  <a:pt x="1564" y="1396"/>
                </a:lnTo>
                <a:lnTo>
                  <a:pt x="1564" y="1396"/>
                </a:lnTo>
                <a:lnTo>
                  <a:pt x="1564" y="1394"/>
                </a:lnTo>
                <a:lnTo>
                  <a:pt x="1566" y="1390"/>
                </a:lnTo>
                <a:lnTo>
                  <a:pt x="1576" y="1384"/>
                </a:lnTo>
                <a:lnTo>
                  <a:pt x="1588" y="1380"/>
                </a:lnTo>
                <a:lnTo>
                  <a:pt x="1604" y="1380"/>
                </a:lnTo>
                <a:lnTo>
                  <a:pt x="1604" y="1380"/>
                </a:lnTo>
                <a:lnTo>
                  <a:pt x="1616" y="1378"/>
                </a:lnTo>
                <a:lnTo>
                  <a:pt x="1622" y="1374"/>
                </a:lnTo>
                <a:lnTo>
                  <a:pt x="1630" y="1364"/>
                </a:lnTo>
                <a:lnTo>
                  <a:pt x="1630" y="1364"/>
                </a:lnTo>
                <a:lnTo>
                  <a:pt x="1632" y="1360"/>
                </a:lnTo>
                <a:lnTo>
                  <a:pt x="1632" y="1354"/>
                </a:lnTo>
                <a:lnTo>
                  <a:pt x="1632" y="1338"/>
                </a:lnTo>
                <a:lnTo>
                  <a:pt x="1632" y="1316"/>
                </a:lnTo>
                <a:lnTo>
                  <a:pt x="1632" y="1316"/>
                </a:lnTo>
                <a:lnTo>
                  <a:pt x="1632" y="1310"/>
                </a:lnTo>
                <a:lnTo>
                  <a:pt x="1634" y="1294"/>
                </a:lnTo>
                <a:lnTo>
                  <a:pt x="1638" y="1286"/>
                </a:lnTo>
                <a:lnTo>
                  <a:pt x="1642" y="1280"/>
                </a:lnTo>
                <a:lnTo>
                  <a:pt x="1650" y="1274"/>
                </a:lnTo>
                <a:lnTo>
                  <a:pt x="1662" y="1272"/>
                </a:lnTo>
                <a:lnTo>
                  <a:pt x="1662" y="1272"/>
                </a:lnTo>
                <a:lnTo>
                  <a:pt x="1674" y="1272"/>
                </a:lnTo>
                <a:lnTo>
                  <a:pt x="1684" y="1268"/>
                </a:lnTo>
                <a:lnTo>
                  <a:pt x="1692" y="1264"/>
                </a:lnTo>
                <a:lnTo>
                  <a:pt x="1698" y="1258"/>
                </a:lnTo>
                <a:lnTo>
                  <a:pt x="1706" y="1248"/>
                </a:lnTo>
                <a:lnTo>
                  <a:pt x="1708" y="1244"/>
                </a:lnTo>
                <a:lnTo>
                  <a:pt x="1710" y="1212"/>
                </a:lnTo>
                <a:lnTo>
                  <a:pt x="1710" y="1212"/>
                </a:lnTo>
                <a:lnTo>
                  <a:pt x="1710" y="1206"/>
                </a:lnTo>
                <a:lnTo>
                  <a:pt x="1708" y="1192"/>
                </a:lnTo>
                <a:lnTo>
                  <a:pt x="1710" y="1184"/>
                </a:lnTo>
                <a:lnTo>
                  <a:pt x="1712" y="1176"/>
                </a:lnTo>
                <a:lnTo>
                  <a:pt x="1718" y="1170"/>
                </a:lnTo>
                <a:lnTo>
                  <a:pt x="1726" y="1166"/>
                </a:lnTo>
                <a:lnTo>
                  <a:pt x="1726" y="1166"/>
                </a:lnTo>
                <a:lnTo>
                  <a:pt x="1734" y="1162"/>
                </a:lnTo>
                <a:lnTo>
                  <a:pt x="1738" y="1156"/>
                </a:lnTo>
                <a:lnTo>
                  <a:pt x="1742" y="1148"/>
                </a:lnTo>
                <a:lnTo>
                  <a:pt x="1746" y="1142"/>
                </a:lnTo>
                <a:lnTo>
                  <a:pt x="1748" y="1130"/>
                </a:lnTo>
                <a:lnTo>
                  <a:pt x="1748" y="1124"/>
                </a:lnTo>
                <a:lnTo>
                  <a:pt x="1736" y="1078"/>
                </a:lnTo>
                <a:lnTo>
                  <a:pt x="1724" y="1052"/>
                </a:lnTo>
                <a:lnTo>
                  <a:pt x="1706" y="1022"/>
                </a:lnTo>
                <a:lnTo>
                  <a:pt x="1702" y="1004"/>
                </a:lnTo>
                <a:lnTo>
                  <a:pt x="1706" y="988"/>
                </a:lnTo>
                <a:lnTo>
                  <a:pt x="1632" y="878"/>
                </a:lnTo>
                <a:lnTo>
                  <a:pt x="1632" y="878"/>
                </a:lnTo>
                <a:lnTo>
                  <a:pt x="1632" y="876"/>
                </a:lnTo>
                <a:lnTo>
                  <a:pt x="1632" y="874"/>
                </a:lnTo>
                <a:lnTo>
                  <a:pt x="1628" y="868"/>
                </a:lnTo>
                <a:lnTo>
                  <a:pt x="1620" y="858"/>
                </a:lnTo>
                <a:lnTo>
                  <a:pt x="1600" y="842"/>
                </a:lnTo>
                <a:lnTo>
                  <a:pt x="1572" y="820"/>
                </a:lnTo>
                <a:lnTo>
                  <a:pt x="1528" y="790"/>
                </a:lnTo>
                <a:lnTo>
                  <a:pt x="1466" y="754"/>
                </a:lnTo>
                <a:lnTo>
                  <a:pt x="1486" y="752"/>
                </a:lnTo>
                <a:lnTo>
                  <a:pt x="1556" y="746"/>
                </a:lnTo>
                <a:lnTo>
                  <a:pt x="1606" y="746"/>
                </a:lnTo>
                <a:lnTo>
                  <a:pt x="1660" y="746"/>
                </a:lnTo>
                <a:lnTo>
                  <a:pt x="1712" y="740"/>
                </a:lnTo>
                <a:lnTo>
                  <a:pt x="1712" y="740"/>
                </a:lnTo>
                <a:lnTo>
                  <a:pt x="1734" y="732"/>
                </a:lnTo>
                <a:lnTo>
                  <a:pt x="1750" y="724"/>
                </a:lnTo>
                <a:lnTo>
                  <a:pt x="1758" y="718"/>
                </a:lnTo>
                <a:lnTo>
                  <a:pt x="1762" y="714"/>
                </a:lnTo>
                <a:lnTo>
                  <a:pt x="1762" y="714"/>
                </a:lnTo>
                <a:lnTo>
                  <a:pt x="1776" y="694"/>
                </a:lnTo>
                <a:lnTo>
                  <a:pt x="1786" y="680"/>
                </a:lnTo>
                <a:lnTo>
                  <a:pt x="1802" y="660"/>
                </a:lnTo>
                <a:lnTo>
                  <a:pt x="1802" y="660"/>
                </a:lnTo>
                <a:lnTo>
                  <a:pt x="1818" y="640"/>
                </a:lnTo>
                <a:lnTo>
                  <a:pt x="1826" y="624"/>
                </a:lnTo>
                <a:lnTo>
                  <a:pt x="1830" y="614"/>
                </a:lnTo>
                <a:lnTo>
                  <a:pt x="1830" y="612"/>
                </a:lnTo>
                <a:lnTo>
                  <a:pt x="1830" y="612"/>
                </a:lnTo>
                <a:lnTo>
                  <a:pt x="1834" y="594"/>
                </a:lnTo>
                <a:lnTo>
                  <a:pt x="1840" y="582"/>
                </a:lnTo>
                <a:lnTo>
                  <a:pt x="1842" y="578"/>
                </a:lnTo>
                <a:lnTo>
                  <a:pt x="1846" y="574"/>
                </a:lnTo>
                <a:lnTo>
                  <a:pt x="1846" y="574"/>
                </a:lnTo>
                <a:lnTo>
                  <a:pt x="1850" y="572"/>
                </a:lnTo>
                <a:lnTo>
                  <a:pt x="1854" y="564"/>
                </a:lnTo>
                <a:lnTo>
                  <a:pt x="1864" y="546"/>
                </a:lnTo>
                <a:lnTo>
                  <a:pt x="1868" y="536"/>
                </a:lnTo>
                <a:lnTo>
                  <a:pt x="1870" y="526"/>
                </a:lnTo>
                <a:lnTo>
                  <a:pt x="1870" y="518"/>
                </a:lnTo>
                <a:lnTo>
                  <a:pt x="1868" y="512"/>
                </a:lnTo>
                <a:lnTo>
                  <a:pt x="1868" y="512"/>
                </a:lnTo>
                <a:lnTo>
                  <a:pt x="1864" y="506"/>
                </a:lnTo>
                <a:lnTo>
                  <a:pt x="1864" y="498"/>
                </a:lnTo>
                <a:lnTo>
                  <a:pt x="1866" y="492"/>
                </a:lnTo>
                <a:lnTo>
                  <a:pt x="1868" y="486"/>
                </a:lnTo>
                <a:lnTo>
                  <a:pt x="1872" y="476"/>
                </a:lnTo>
                <a:lnTo>
                  <a:pt x="1876" y="472"/>
                </a:lnTo>
                <a:lnTo>
                  <a:pt x="1876" y="472"/>
                </a:lnTo>
                <a:lnTo>
                  <a:pt x="1888" y="462"/>
                </a:lnTo>
                <a:lnTo>
                  <a:pt x="1894" y="454"/>
                </a:lnTo>
                <a:lnTo>
                  <a:pt x="1894" y="450"/>
                </a:lnTo>
                <a:lnTo>
                  <a:pt x="1894" y="446"/>
                </a:lnTo>
                <a:lnTo>
                  <a:pt x="1894" y="446"/>
                </a:lnTo>
                <a:lnTo>
                  <a:pt x="1890" y="442"/>
                </a:lnTo>
                <a:lnTo>
                  <a:pt x="1890" y="434"/>
                </a:lnTo>
                <a:lnTo>
                  <a:pt x="1892" y="416"/>
                </a:lnTo>
                <a:lnTo>
                  <a:pt x="1898" y="394"/>
                </a:lnTo>
                <a:lnTo>
                  <a:pt x="1898" y="394"/>
                </a:lnTo>
                <a:lnTo>
                  <a:pt x="1914" y="374"/>
                </a:lnTo>
                <a:lnTo>
                  <a:pt x="1926" y="360"/>
                </a:lnTo>
                <a:lnTo>
                  <a:pt x="1928" y="354"/>
                </a:lnTo>
                <a:lnTo>
                  <a:pt x="1930" y="350"/>
                </a:lnTo>
                <a:lnTo>
                  <a:pt x="1930" y="350"/>
                </a:lnTo>
                <a:lnTo>
                  <a:pt x="1934" y="340"/>
                </a:lnTo>
                <a:lnTo>
                  <a:pt x="1944" y="324"/>
                </a:lnTo>
                <a:lnTo>
                  <a:pt x="1956" y="310"/>
                </a:lnTo>
                <a:lnTo>
                  <a:pt x="1964" y="304"/>
                </a:lnTo>
                <a:lnTo>
                  <a:pt x="1972" y="300"/>
                </a:lnTo>
                <a:lnTo>
                  <a:pt x="1972" y="300"/>
                </a:lnTo>
                <a:lnTo>
                  <a:pt x="1978" y="296"/>
                </a:lnTo>
                <a:lnTo>
                  <a:pt x="1986" y="290"/>
                </a:lnTo>
                <a:lnTo>
                  <a:pt x="1996" y="278"/>
                </a:lnTo>
                <a:lnTo>
                  <a:pt x="2004" y="264"/>
                </a:lnTo>
                <a:lnTo>
                  <a:pt x="2004" y="264"/>
                </a:lnTo>
                <a:lnTo>
                  <a:pt x="2010" y="252"/>
                </a:lnTo>
                <a:lnTo>
                  <a:pt x="2016" y="240"/>
                </a:lnTo>
                <a:lnTo>
                  <a:pt x="2020" y="236"/>
                </a:lnTo>
                <a:lnTo>
                  <a:pt x="2024" y="234"/>
                </a:lnTo>
                <a:lnTo>
                  <a:pt x="2024" y="234"/>
                </a:lnTo>
                <a:lnTo>
                  <a:pt x="2030" y="232"/>
                </a:lnTo>
                <a:lnTo>
                  <a:pt x="2034" y="226"/>
                </a:lnTo>
                <a:lnTo>
                  <a:pt x="2046" y="214"/>
                </a:lnTo>
                <a:lnTo>
                  <a:pt x="2056" y="198"/>
                </a:lnTo>
                <a:lnTo>
                  <a:pt x="2078" y="154"/>
                </a:lnTo>
                <a:lnTo>
                  <a:pt x="2090" y="112"/>
                </a:lnTo>
                <a:lnTo>
                  <a:pt x="2088" y="78"/>
                </a:lnTo>
                <a:close/>
                <a:moveTo>
                  <a:pt x="1040" y="574"/>
                </a:move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  <a:effectLst>
            <a:glow rad="177800">
              <a:schemeClr val="bg2">
                <a:lumMod val="60000"/>
                <a:lumOff val="40000"/>
                <a:alpha val="11000"/>
              </a:schemeClr>
            </a:glow>
            <a:softEdge rad="254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8" name="CustomShape 9"/>
          <p:cNvSpPr/>
          <p:nvPr/>
        </p:nvSpPr>
        <p:spPr>
          <a:xfrm rot="19711200">
            <a:off x="680400" y="4746240"/>
            <a:ext cx="131760" cy="196200"/>
          </a:xfrm>
          <a:custGeom>
            <a:avLst/>
            <a:gdLst/>
            <a:ahLst/>
            <a:rect l="l" t="t" r="r" b="b"/>
            <a:pathLst>
              <a:path w="246" h="366">
                <a:moveTo>
                  <a:pt x="242" y="366"/>
                </a:moveTo>
                <a:lnTo>
                  <a:pt x="242" y="366"/>
                </a:lnTo>
                <a:lnTo>
                  <a:pt x="244" y="364"/>
                </a:lnTo>
                <a:lnTo>
                  <a:pt x="246" y="364"/>
                </a:lnTo>
                <a:lnTo>
                  <a:pt x="246" y="364"/>
                </a:lnTo>
                <a:lnTo>
                  <a:pt x="236" y="348"/>
                </a:lnTo>
                <a:lnTo>
                  <a:pt x="50" y="54"/>
                </a:lnTo>
                <a:lnTo>
                  <a:pt x="50" y="54"/>
                </a:lnTo>
                <a:lnTo>
                  <a:pt x="32" y="28"/>
                </a:lnTo>
                <a:lnTo>
                  <a:pt x="32" y="26"/>
                </a:lnTo>
                <a:lnTo>
                  <a:pt x="32" y="26"/>
                </a:lnTo>
                <a:lnTo>
                  <a:pt x="22" y="14"/>
                </a:lnTo>
                <a:lnTo>
                  <a:pt x="10" y="4"/>
                </a:lnTo>
                <a:lnTo>
                  <a:pt x="10" y="4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4" y="16"/>
                </a:lnTo>
                <a:lnTo>
                  <a:pt x="10" y="24"/>
                </a:lnTo>
                <a:lnTo>
                  <a:pt x="10" y="24"/>
                </a:lnTo>
                <a:lnTo>
                  <a:pt x="20" y="34"/>
                </a:lnTo>
                <a:lnTo>
                  <a:pt x="28" y="44"/>
                </a:lnTo>
                <a:lnTo>
                  <a:pt x="232" y="352"/>
                </a:lnTo>
                <a:lnTo>
                  <a:pt x="232" y="352"/>
                </a:lnTo>
                <a:lnTo>
                  <a:pt x="238" y="362"/>
                </a:lnTo>
                <a:lnTo>
                  <a:pt x="242" y="366"/>
                </a:lnTo>
                <a:lnTo>
                  <a:pt x="242" y="366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" name="CustomShape 10"/>
          <p:cNvSpPr/>
          <p:nvPr/>
        </p:nvSpPr>
        <p:spPr>
          <a:xfrm rot="19711200">
            <a:off x="856440" y="489708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" name="CustomShape 11"/>
          <p:cNvSpPr/>
          <p:nvPr/>
        </p:nvSpPr>
        <p:spPr>
          <a:xfrm rot="19711200">
            <a:off x="801360" y="4672440"/>
            <a:ext cx="130680" cy="196200"/>
          </a:xfrm>
          <a:custGeom>
            <a:avLst/>
            <a:gdLst/>
            <a:ahLst/>
            <a:rect l="l" t="t" r="r" b="b"/>
            <a:pathLst>
              <a:path w="244" h="366">
                <a:moveTo>
                  <a:pt x="2" y="366"/>
                </a:moveTo>
                <a:lnTo>
                  <a:pt x="2" y="366"/>
                </a:lnTo>
                <a:lnTo>
                  <a:pt x="6" y="362"/>
                </a:lnTo>
                <a:lnTo>
                  <a:pt x="14" y="352"/>
                </a:lnTo>
                <a:lnTo>
                  <a:pt x="216" y="44"/>
                </a:lnTo>
                <a:lnTo>
                  <a:pt x="216" y="44"/>
                </a:lnTo>
                <a:lnTo>
                  <a:pt x="226" y="34"/>
                </a:lnTo>
                <a:lnTo>
                  <a:pt x="234" y="24"/>
                </a:lnTo>
                <a:lnTo>
                  <a:pt x="234" y="24"/>
                </a:lnTo>
                <a:lnTo>
                  <a:pt x="240" y="16"/>
                </a:lnTo>
                <a:lnTo>
                  <a:pt x="244" y="6"/>
                </a:lnTo>
                <a:lnTo>
                  <a:pt x="244" y="6"/>
                </a:lnTo>
                <a:lnTo>
                  <a:pt x="244" y="2"/>
                </a:lnTo>
                <a:lnTo>
                  <a:pt x="242" y="0"/>
                </a:lnTo>
                <a:lnTo>
                  <a:pt x="238" y="2"/>
                </a:lnTo>
                <a:lnTo>
                  <a:pt x="234" y="4"/>
                </a:lnTo>
                <a:lnTo>
                  <a:pt x="234" y="4"/>
                </a:lnTo>
                <a:lnTo>
                  <a:pt x="222" y="14"/>
                </a:lnTo>
                <a:lnTo>
                  <a:pt x="212" y="26"/>
                </a:lnTo>
                <a:lnTo>
                  <a:pt x="212" y="28"/>
                </a:lnTo>
                <a:lnTo>
                  <a:pt x="212" y="28"/>
                </a:lnTo>
                <a:lnTo>
                  <a:pt x="194" y="54"/>
                </a:lnTo>
                <a:lnTo>
                  <a:pt x="8" y="348"/>
                </a:lnTo>
                <a:lnTo>
                  <a:pt x="8" y="348"/>
                </a:lnTo>
                <a:lnTo>
                  <a:pt x="0" y="364"/>
                </a:lnTo>
                <a:lnTo>
                  <a:pt x="0" y="364"/>
                </a:lnTo>
                <a:lnTo>
                  <a:pt x="0" y="366"/>
                </a:lnTo>
                <a:lnTo>
                  <a:pt x="0" y="366"/>
                </a:lnTo>
                <a:lnTo>
                  <a:pt x="2" y="366"/>
                </a:lnTo>
                <a:lnTo>
                  <a:pt x="2" y="366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" name="CustomShape 12"/>
          <p:cNvSpPr/>
          <p:nvPr/>
        </p:nvSpPr>
        <p:spPr>
          <a:xfrm rot="19711200">
            <a:off x="391680" y="4560840"/>
            <a:ext cx="1094760" cy="933480"/>
          </a:xfrm>
          <a:custGeom>
            <a:avLst/>
            <a:gdLst/>
            <a:ahLst/>
            <a:rect l="l" t="t" r="r" b="b"/>
            <a:pathLst>
              <a:path w="2038" h="1738">
                <a:moveTo>
                  <a:pt x="2036" y="78"/>
                </a:moveTo>
                <a:lnTo>
                  <a:pt x="2018" y="44"/>
                </a:lnTo>
                <a:lnTo>
                  <a:pt x="1978" y="14"/>
                </a:lnTo>
                <a:lnTo>
                  <a:pt x="1916" y="2"/>
                </a:lnTo>
                <a:lnTo>
                  <a:pt x="1850" y="0"/>
                </a:lnTo>
                <a:lnTo>
                  <a:pt x="1850" y="0"/>
                </a:lnTo>
                <a:lnTo>
                  <a:pt x="1832" y="0"/>
                </a:lnTo>
                <a:lnTo>
                  <a:pt x="1808" y="4"/>
                </a:lnTo>
                <a:lnTo>
                  <a:pt x="1778" y="8"/>
                </a:lnTo>
                <a:lnTo>
                  <a:pt x="1742" y="16"/>
                </a:lnTo>
                <a:lnTo>
                  <a:pt x="1702" y="28"/>
                </a:lnTo>
                <a:lnTo>
                  <a:pt x="1656" y="46"/>
                </a:lnTo>
                <a:lnTo>
                  <a:pt x="1606" y="66"/>
                </a:lnTo>
                <a:lnTo>
                  <a:pt x="1606" y="66"/>
                </a:lnTo>
                <a:lnTo>
                  <a:pt x="1558" y="92"/>
                </a:lnTo>
                <a:lnTo>
                  <a:pt x="1510" y="120"/>
                </a:lnTo>
                <a:lnTo>
                  <a:pt x="1466" y="152"/>
                </a:lnTo>
                <a:lnTo>
                  <a:pt x="1424" y="184"/>
                </a:lnTo>
                <a:lnTo>
                  <a:pt x="1382" y="222"/>
                </a:lnTo>
                <a:lnTo>
                  <a:pt x="1342" y="260"/>
                </a:lnTo>
                <a:lnTo>
                  <a:pt x="1302" y="304"/>
                </a:lnTo>
                <a:lnTo>
                  <a:pt x="1264" y="350"/>
                </a:lnTo>
                <a:lnTo>
                  <a:pt x="1264" y="350"/>
                </a:lnTo>
                <a:lnTo>
                  <a:pt x="1234" y="388"/>
                </a:lnTo>
                <a:lnTo>
                  <a:pt x="1204" y="430"/>
                </a:lnTo>
                <a:lnTo>
                  <a:pt x="1176" y="472"/>
                </a:lnTo>
                <a:lnTo>
                  <a:pt x="1152" y="514"/>
                </a:lnTo>
                <a:lnTo>
                  <a:pt x="1110" y="590"/>
                </a:lnTo>
                <a:lnTo>
                  <a:pt x="1080" y="646"/>
                </a:lnTo>
                <a:lnTo>
                  <a:pt x="1080" y="646"/>
                </a:lnTo>
                <a:lnTo>
                  <a:pt x="1074" y="644"/>
                </a:lnTo>
                <a:lnTo>
                  <a:pt x="1074" y="644"/>
                </a:lnTo>
                <a:lnTo>
                  <a:pt x="1068" y="632"/>
                </a:lnTo>
                <a:lnTo>
                  <a:pt x="1060" y="618"/>
                </a:lnTo>
                <a:lnTo>
                  <a:pt x="1060" y="618"/>
                </a:lnTo>
                <a:lnTo>
                  <a:pt x="1064" y="610"/>
                </a:lnTo>
                <a:lnTo>
                  <a:pt x="1066" y="602"/>
                </a:lnTo>
                <a:lnTo>
                  <a:pt x="1066" y="602"/>
                </a:lnTo>
                <a:lnTo>
                  <a:pt x="1064" y="592"/>
                </a:lnTo>
                <a:lnTo>
                  <a:pt x="1060" y="586"/>
                </a:lnTo>
                <a:lnTo>
                  <a:pt x="1052" y="580"/>
                </a:lnTo>
                <a:lnTo>
                  <a:pt x="1042" y="578"/>
                </a:lnTo>
                <a:lnTo>
                  <a:pt x="1042" y="578"/>
                </a:lnTo>
                <a:lnTo>
                  <a:pt x="1040" y="580"/>
                </a:lnTo>
                <a:lnTo>
                  <a:pt x="1042" y="574"/>
                </a:lnTo>
                <a:lnTo>
                  <a:pt x="1036" y="574"/>
                </a:lnTo>
                <a:lnTo>
                  <a:pt x="1032" y="574"/>
                </a:lnTo>
                <a:lnTo>
                  <a:pt x="1032" y="574"/>
                </a:lnTo>
                <a:lnTo>
                  <a:pt x="1024" y="568"/>
                </a:lnTo>
                <a:lnTo>
                  <a:pt x="1024" y="568"/>
                </a:lnTo>
                <a:lnTo>
                  <a:pt x="1022" y="568"/>
                </a:lnTo>
                <a:lnTo>
                  <a:pt x="1018" y="570"/>
                </a:lnTo>
                <a:lnTo>
                  <a:pt x="1012" y="570"/>
                </a:lnTo>
                <a:lnTo>
                  <a:pt x="1014" y="574"/>
                </a:lnTo>
                <a:lnTo>
                  <a:pt x="1008" y="574"/>
                </a:lnTo>
                <a:lnTo>
                  <a:pt x="1004" y="574"/>
                </a:lnTo>
                <a:lnTo>
                  <a:pt x="1008" y="580"/>
                </a:lnTo>
                <a:lnTo>
                  <a:pt x="1008" y="580"/>
                </a:lnTo>
                <a:lnTo>
                  <a:pt x="1008" y="580"/>
                </a:lnTo>
                <a:lnTo>
                  <a:pt x="1000" y="578"/>
                </a:lnTo>
                <a:lnTo>
                  <a:pt x="1000" y="578"/>
                </a:lnTo>
                <a:lnTo>
                  <a:pt x="990" y="580"/>
                </a:lnTo>
                <a:lnTo>
                  <a:pt x="982" y="586"/>
                </a:lnTo>
                <a:lnTo>
                  <a:pt x="978" y="592"/>
                </a:lnTo>
                <a:lnTo>
                  <a:pt x="976" y="602"/>
                </a:lnTo>
                <a:lnTo>
                  <a:pt x="976" y="602"/>
                </a:lnTo>
                <a:lnTo>
                  <a:pt x="978" y="608"/>
                </a:lnTo>
                <a:lnTo>
                  <a:pt x="980" y="616"/>
                </a:lnTo>
                <a:lnTo>
                  <a:pt x="980" y="616"/>
                </a:lnTo>
                <a:lnTo>
                  <a:pt x="970" y="632"/>
                </a:lnTo>
                <a:lnTo>
                  <a:pt x="964" y="644"/>
                </a:lnTo>
                <a:lnTo>
                  <a:pt x="964" y="644"/>
                </a:lnTo>
                <a:lnTo>
                  <a:pt x="958" y="646"/>
                </a:lnTo>
                <a:lnTo>
                  <a:pt x="958" y="646"/>
                </a:lnTo>
                <a:lnTo>
                  <a:pt x="928" y="590"/>
                </a:lnTo>
                <a:lnTo>
                  <a:pt x="886" y="514"/>
                </a:lnTo>
                <a:lnTo>
                  <a:pt x="860" y="472"/>
                </a:lnTo>
                <a:lnTo>
                  <a:pt x="834" y="430"/>
                </a:lnTo>
                <a:lnTo>
                  <a:pt x="804" y="388"/>
                </a:lnTo>
                <a:lnTo>
                  <a:pt x="774" y="350"/>
                </a:lnTo>
                <a:lnTo>
                  <a:pt x="774" y="350"/>
                </a:lnTo>
                <a:lnTo>
                  <a:pt x="736" y="304"/>
                </a:lnTo>
                <a:lnTo>
                  <a:pt x="696" y="260"/>
                </a:lnTo>
                <a:lnTo>
                  <a:pt x="656" y="222"/>
                </a:lnTo>
                <a:lnTo>
                  <a:pt x="614" y="184"/>
                </a:lnTo>
                <a:lnTo>
                  <a:pt x="572" y="152"/>
                </a:lnTo>
                <a:lnTo>
                  <a:pt x="528" y="120"/>
                </a:lnTo>
                <a:lnTo>
                  <a:pt x="480" y="92"/>
                </a:lnTo>
                <a:lnTo>
                  <a:pt x="432" y="66"/>
                </a:lnTo>
                <a:lnTo>
                  <a:pt x="432" y="66"/>
                </a:lnTo>
                <a:lnTo>
                  <a:pt x="382" y="46"/>
                </a:lnTo>
                <a:lnTo>
                  <a:pt x="336" y="28"/>
                </a:lnTo>
                <a:lnTo>
                  <a:pt x="296" y="16"/>
                </a:lnTo>
                <a:lnTo>
                  <a:pt x="260" y="8"/>
                </a:lnTo>
                <a:lnTo>
                  <a:pt x="230" y="4"/>
                </a:lnTo>
                <a:lnTo>
                  <a:pt x="206" y="0"/>
                </a:lnTo>
                <a:lnTo>
                  <a:pt x="188" y="0"/>
                </a:lnTo>
                <a:lnTo>
                  <a:pt x="122" y="2"/>
                </a:lnTo>
                <a:lnTo>
                  <a:pt x="60" y="14"/>
                </a:lnTo>
                <a:lnTo>
                  <a:pt x="20" y="44"/>
                </a:lnTo>
                <a:lnTo>
                  <a:pt x="2" y="78"/>
                </a:lnTo>
                <a:lnTo>
                  <a:pt x="0" y="114"/>
                </a:lnTo>
                <a:lnTo>
                  <a:pt x="10" y="156"/>
                </a:lnTo>
                <a:lnTo>
                  <a:pt x="32" y="202"/>
                </a:lnTo>
                <a:lnTo>
                  <a:pt x="32" y="202"/>
                </a:lnTo>
                <a:lnTo>
                  <a:pt x="42" y="218"/>
                </a:lnTo>
                <a:lnTo>
                  <a:pt x="54" y="232"/>
                </a:lnTo>
                <a:lnTo>
                  <a:pt x="58" y="236"/>
                </a:lnTo>
                <a:lnTo>
                  <a:pt x="64" y="240"/>
                </a:lnTo>
                <a:lnTo>
                  <a:pt x="64" y="240"/>
                </a:lnTo>
                <a:lnTo>
                  <a:pt x="68" y="242"/>
                </a:lnTo>
                <a:lnTo>
                  <a:pt x="72" y="246"/>
                </a:lnTo>
                <a:lnTo>
                  <a:pt x="78" y="258"/>
                </a:lnTo>
                <a:lnTo>
                  <a:pt x="82" y="272"/>
                </a:lnTo>
                <a:lnTo>
                  <a:pt x="82" y="272"/>
                </a:lnTo>
                <a:lnTo>
                  <a:pt x="90" y="286"/>
                </a:lnTo>
                <a:lnTo>
                  <a:pt x="100" y="298"/>
                </a:lnTo>
                <a:lnTo>
                  <a:pt x="108" y="302"/>
                </a:lnTo>
                <a:lnTo>
                  <a:pt x="114" y="308"/>
                </a:lnTo>
                <a:lnTo>
                  <a:pt x="114" y="308"/>
                </a:lnTo>
                <a:lnTo>
                  <a:pt x="122" y="312"/>
                </a:lnTo>
                <a:lnTo>
                  <a:pt x="128" y="318"/>
                </a:lnTo>
                <a:lnTo>
                  <a:pt x="140" y="332"/>
                </a:lnTo>
                <a:lnTo>
                  <a:pt x="150" y="348"/>
                </a:lnTo>
                <a:lnTo>
                  <a:pt x="154" y="358"/>
                </a:lnTo>
                <a:lnTo>
                  <a:pt x="154" y="358"/>
                </a:lnTo>
                <a:lnTo>
                  <a:pt x="156" y="364"/>
                </a:lnTo>
                <a:lnTo>
                  <a:pt x="158" y="370"/>
                </a:lnTo>
                <a:lnTo>
                  <a:pt x="170" y="384"/>
                </a:lnTo>
                <a:lnTo>
                  <a:pt x="186" y="404"/>
                </a:lnTo>
                <a:lnTo>
                  <a:pt x="186" y="404"/>
                </a:lnTo>
                <a:lnTo>
                  <a:pt x="190" y="428"/>
                </a:lnTo>
                <a:lnTo>
                  <a:pt x="192" y="446"/>
                </a:lnTo>
                <a:lnTo>
                  <a:pt x="192" y="452"/>
                </a:lnTo>
                <a:lnTo>
                  <a:pt x="190" y="458"/>
                </a:lnTo>
                <a:lnTo>
                  <a:pt x="190" y="458"/>
                </a:lnTo>
                <a:lnTo>
                  <a:pt x="188" y="462"/>
                </a:lnTo>
                <a:lnTo>
                  <a:pt x="188" y="466"/>
                </a:lnTo>
                <a:lnTo>
                  <a:pt x="194" y="474"/>
                </a:lnTo>
                <a:lnTo>
                  <a:pt x="206" y="484"/>
                </a:lnTo>
                <a:lnTo>
                  <a:pt x="206" y="484"/>
                </a:lnTo>
                <a:lnTo>
                  <a:pt x="210" y="488"/>
                </a:lnTo>
                <a:lnTo>
                  <a:pt x="214" y="498"/>
                </a:lnTo>
                <a:lnTo>
                  <a:pt x="216" y="506"/>
                </a:lnTo>
                <a:lnTo>
                  <a:pt x="218" y="512"/>
                </a:lnTo>
                <a:lnTo>
                  <a:pt x="218" y="518"/>
                </a:lnTo>
                <a:lnTo>
                  <a:pt x="214" y="526"/>
                </a:lnTo>
                <a:lnTo>
                  <a:pt x="214" y="526"/>
                </a:lnTo>
                <a:lnTo>
                  <a:pt x="212" y="532"/>
                </a:lnTo>
                <a:lnTo>
                  <a:pt x="212" y="542"/>
                </a:lnTo>
                <a:lnTo>
                  <a:pt x="214" y="552"/>
                </a:lnTo>
                <a:lnTo>
                  <a:pt x="218" y="562"/>
                </a:lnTo>
                <a:lnTo>
                  <a:pt x="228" y="580"/>
                </a:lnTo>
                <a:lnTo>
                  <a:pt x="232" y="586"/>
                </a:lnTo>
                <a:lnTo>
                  <a:pt x="236" y="590"/>
                </a:lnTo>
                <a:lnTo>
                  <a:pt x="236" y="590"/>
                </a:lnTo>
                <a:lnTo>
                  <a:pt x="238" y="594"/>
                </a:lnTo>
                <a:lnTo>
                  <a:pt x="242" y="598"/>
                </a:lnTo>
                <a:lnTo>
                  <a:pt x="246" y="612"/>
                </a:lnTo>
                <a:lnTo>
                  <a:pt x="250" y="628"/>
                </a:lnTo>
                <a:lnTo>
                  <a:pt x="250" y="628"/>
                </a:lnTo>
                <a:lnTo>
                  <a:pt x="252" y="632"/>
                </a:lnTo>
                <a:lnTo>
                  <a:pt x="254" y="642"/>
                </a:lnTo>
                <a:lnTo>
                  <a:pt x="264" y="656"/>
                </a:lnTo>
                <a:lnTo>
                  <a:pt x="278" y="678"/>
                </a:lnTo>
                <a:lnTo>
                  <a:pt x="278" y="678"/>
                </a:lnTo>
                <a:lnTo>
                  <a:pt x="294" y="698"/>
                </a:lnTo>
                <a:lnTo>
                  <a:pt x="304" y="712"/>
                </a:lnTo>
                <a:lnTo>
                  <a:pt x="316" y="734"/>
                </a:lnTo>
                <a:lnTo>
                  <a:pt x="316" y="734"/>
                </a:lnTo>
                <a:lnTo>
                  <a:pt x="320" y="740"/>
                </a:lnTo>
                <a:lnTo>
                  <a:pt x="326" y="744"/>
                </a:lnTo>
                <a:lnTo>
                  <a:pt x="344" y="752"/>
                </a:lnTo>
                <a:lnTo>
                  <a:pt x="364" y="760"/>
                </a:lnTo>
                <a:lnTo>
                  <a:pt x="414" y="768"/>
                </a:lnTo>
                <a:lnTo>
                  <a:pt x="468" y="768"/>
                </a:lnTo>
                <a:lnTo>
                  <a:pt x="516" y="768"/>
                </a:lnTo>
                <a:lnTo>
                  <a:pt x="584" y="772"/>
                </a:lnTo>
                <a:lnTo>
                  <a:pt x="626" y="778"/>
                </a:lnTo>
                <a:lnTo>
                  <a:pt x="628" y="780"/>
                </a:lnTo>
                <a:lnTo>
                  <a:pt x="628" y="780"/>
                </a:lnTo>
                <a:lnTo>
                  <a:pt x="596" y="796"/>
                </a:lnTo>
                <a:lnTo>
                  <a:pt x="568" y="814"/>
                </a:lnTo>
                <a:lnTo>
                  <a:pt x="542" y="832"/>
                </a:lnTo>
                <a:lnTo>
                  <a:pt x="518" y="850"/>
                </a:lnTo>
                <a:lnTo>
                  <a:pt x="518" y="850"/>
                </a:lnTo>
                <a:lnTo>
                  <a:pt x="472" y="890"/>
                </a:lnTo>
                <a:lnTo>
                  <a:pt x="442" y="918"/>
                </a:lnTo>
                <a:lnTo>
                  <a:pt x="422" y="938"/>
                </a:lnTo>
                <a:lnTo>
                  <a:pt x="414" y="952"/>
                </a:lnTo>
                <a:lnTo>
                  <a:pt x="412" y="958"/>
                </a:lnTo>
                <a:lnTo>
                  <a:pt x="416" y="962"/>
                </a:lnTo>
                <a:lnTo>
                  <a:pt x="418" y="962"/>
                </a:lnTo>
                <a:lnTo>
                  <a:pt x="420" y="962"/>
                </a:lnTo>
                <a:lnTo>
                  <a:pt x="430" y="996"/>
                </a:lnTo>
                <a:lnTo>
                  <a:pt x="430" y="996"/>
                </a:lnTo>
                <a:lnTo>
                  <a:pt x="438" y="1020"/>
                </a:lnTo>
                <a:lnTo>
                  <a:pt x="446" y="1044"/>
                </a:lnTo>
                <a:lnTo>
                  <a:pt x="458" y="1074"/>
                </a:lnTo>
                <a:lnTo>
                  <a:pt x="474" y="1102"/>
                </a:lnTo>
                <a:lnTo>
                  <a:pt x="490" y="1130"/>
                </a:lnTo>
                <a:lnTo>
                  <a:pt x="500" y="1142"/>
                </a:lnTo>
                <a:lnTo>
                  <a:pt x="510" y="1152"/>
                </a:lnTo>
                <a:lnTo>
                  <a:pt x="520" y="1160"/>
                </a:lnTo>
                <a:lnTo>
                  <a:pt x="530" y="1166"/>
                </a:lnTo>
                <a:lnTo>
                  <a:pt x="530" y="1166"/>
                </a:lnTo>
                <a:lnTo>
                  <a:pt x="548" y="1174"/>
                </a:lnTo>
                <a:lnTo>
                  <a:pt x="560" y="1184"/>
                </a:lnTo>
                <a:lnTo>
                  <a:pt x="568" y="1194"/>
                </a:lnTo>
                <a:lnTo>
                  <a:pt x="572" y="1204"/>
                </a:lnTo>
                <a:lnTo>
                  <a:pt x="574" y="1214"/>
                </a:lnTo>
                <a:lnTo>
                  <a:pt x="574" y="1222"/>
                </a:lnTo>
                <a:lnTo>
                  <a:pt x="574" y="1228"/>
                </a:lnTo>
                <a:lnTo>
                  <a:pt x="574" y="1228"/>
                </a:lnTo>
                <a:lnTo>
                  <a:pt x="578" y="1236"/>
                </a:lnTo>
                <a:lnTo>
                  <a:pt x="588" y="1256"/>
                </a:lnTo>
                <a:lnTo>
                  <a:pt x="596" y="1268"/>
                </a:lnTo>
                <a:lnTo>
                  <a:pt x="604" y="1278"/>
                </a:lnTo>
                <a:lnTo>
                  <a:pt x="616" y="1284"/>
                </a:lnTo>
                <a:lnTo>
                  <a:pt x="626" y="1288"/>
                </a:lnTo>
                <a:lnTo>
                  <a:pt x="626" y="1288"/>
                </a:lnTo>
                <a:lnTo>
                  <a:pt x="632" y="1290"/>
                </a:lnTo>
                <a:lnTo>
                  <a:pt x="638" y="1294"/>
                </a:lnTo>
                <a:lnTo>
                  <a:pt x="642" y="1300"/>
                </a:lnTo>
                <a:lnTo>
                  <a:pt x="646" y="1306"/>
                </a:lnTo>
                <a:lnTo>
                  <a:pt x="652" y="1322"/>
                </a:lnTo>
                <a:lnTo>
                  <a:pt x="656" y="1340"/>
                </a:lnTo>
                <a:lnTo>
                  <a:pt x="660" y="1374"/>
                </a:lnTo>
                <a:lnTo>
                  <a:pt x="662" y="1388"/>
                </a:lnTo>
                <a:lnTo>
                  <a:pt x="662" y="1388"/>
                </a:lnTo>
                <a:lnTo>
                  <a:pt x="662" y="1404"/>
                </a:lnTo>
                <a:lnTo>
                  <a:pt x="660" y="1420"/>
                </a:lnTo>
                <a:lnTo>
                  <a:pt x="656" y="1442"/>
                </a:lnTo>
                <a:lnTo>
                  <a:pt x="650" y="1464"/>
                </a:lnTo>
                <a:lnTo>
                  <a:pt x="642" y="1486"/>
                </a:lnTo>
                <a:lnTo>
                  <a:pt x="636" y="1498"/>
                </a:lnTo>
                <a:lnTo>
                  <a:pt x="630" y="1508"/>
                </a:lnTo>
                <a:lnTo>
                  <a:pt x="622" y="1518"/>
                </a:lnTo>
                <a:lnTo>
                  <a:pt x="612" y="1528"/>
                </a:lnTo>
                <a:lnTo>
                  <a:pt x="612" y="1528"/>
                </a:lnTo>
                <a:lnTo>
                  <a:pt x="596" y="1544"/>
                </a:lnTo>
                <a:lnTo>
                  <a:pt x="582" y="1558"/>
                </a:lnTo>
                <a:lnTo>
                  <a:pt x="562" y="1580"/>
                </a:lnTo>
                <a:lnTo>
                  <a:pt x="550" y="1596"/>
                </a:lnTo>
                <a:lnTo>
                  <a:pt x="548" y="1602"/>
                </a:lnTo>
                <a:lnTo>
                  <a:pt x="548" y="1602"/>
                </a:lnTo>
                <a:lnTo>
                  <a:pt x="538" y="1616"/>
                </a:lnTo>
                <a:lnTo>
                  <a:pt x="530" y="1632"/>
                </a:lnTo>
                <a:lnTo>
                  <a:pt x="522" y="1652"/>
                </a:lnTo>
                <a:lnTo>
                  <a:pt x="522" y="1652"/>
                </a:lnTo>
                <a:lnTo>
                  <a:pt x="518" y="1676"/>
                </a:lnTo>
                <a:lnTo>
                  <a:pt x="516" y="1698"/>
                </a:lnTo>
                <a:lnTo>
                  <a:pt x="518" y="1716"/>
                </a:lnTo>
                <a:lnTo>
                  <a:pt x="520" y="1724"/>
                </a:lnTo>
                <a:lnTo>
                  <a:pt x="522" y="1732"/>
                </a:lnTo>
                <a:lnTo>
                  <a:pt x="522" y="1732"/>
                </a:lnTo>
                <a:lnTo>
                  <a:pt x="526" y="1736"/>
                </a:lnTo>
                <a:lnTo>
                  <a:pt x="532" y="1738"/>
                </a:lnTo>
                <a:lnTo>
                  <a:pt x="538" y="1738"/>
                </a:lnTo>
                <a:lnTo>
                  <a:pt x="544" y="1738"/>
                </a:lnTo>
                <a:lnTo>
                  <a:pt x="554" y="1734"/>
                </a:lnTo>
                <a:lnTo>
                  <a:pt x="558" y="1732"/>
                </a:lnTo>
                <a:lnTo>
                  <a:pt x="640" y="1640"/>
                </a:lnTo>
                <a:lnTo>
                  <a:pt x="636" y="1610"/>
                </a:lnTo>
                <a:lnTo>
                  <a:pt x="636" y="1610"/>
                </a:lnTo>
                <a:lnTo>
                  <a:pt x="648" y="1598"/>
                </a:lnTo>
                <a:lnTo>
                  <a:pt x="658" y="1590"/>
                </a:lnTo>
                <a:lnTo>
                  <a:pt x="664" y="1588"/>
                </a:lnTo>
                <a:lnTo>
                  <a:pt x="670" y="1586"/>
                </a:lnTo>
                <a:lnTo>
                  <a:pt x="670" y="1586"/>
                </a:lnTo>
                <a:lnTo>
                  <a:pt x="678" y="1582"/>
                </a:lnTo>
                <a:lnTo>
                  <a:pt x="684" y="1578"/>
                </a:lnTo>
                <a:lnTo>
                  <a:pt x="698" y="1562"/>
                </a:lnTo>
                <a:lnTo>
                  <a:pt x="712" y="1538"/>
                </a:lnTo>
                <a:lnTo>
                  <a:pt x="712" y="1538"/>
                </a:lnTo>
                <a:lnTo>
                  <a:pt x="732" y="1520"/>
                </a:lnTo>
                <a:lnTo>
                  <a:pt x="752" y="1500"/>
                </a:lnTo>
                <a:lnTo>
                  <a:pt x="770" y="1476"/>
                </a:lnTo>
                <a:lnTo>
                  <a:pt x="770" y="1476"/>
                </a:lnTo>
                <a:lnTo>
                  <a:pt x="790" y="1446"/>
                </a:lnTo>
                <a:lnTo>
                  <a:pt x="812" y="1410"/>
                </a:lnTo>
                <a:lnTo>
                  <a:pt x="830" y="1374"/>
                </a:lnTo>
                <a:lnTo>
                  <a:pt x="836" y="1356"/>
                </a:lnTo>
                <a:lnTo>
                  <a:pt x="840" y="1342"/>
                </a:lnTo>
                <a:lnTo>
                  <a:pt x="840" y="1342"/>
                </a:lnTo>
                <a:lnTo>
                  <a:pt x="854" y="1266"/>
                </a:lnTo>
                <a:lnTo>
                  <a:pt x="878" y="1136"/>
                </a:lnTo>
                <a:lnTo>
                  <a:pt x="890" y="1070"/>
                </a:lnTo>
                <a:lnTo>
                  <a:pt x="904" y="1014"/>
                </a:lnTo>
                <a:lnTo>
                  <a:pt x="910" y="992"/>
                </a:lnTo>
                <a:lnTo>
                  <a:pt x="916" y="974"/>
                </a:lnTo>
                <a:lnTo>
                  <a:pt x="922" y="964"/>
                </a:lnTo>
                <a:lnTo>
                  <a:pt x="924" y="960"/>
                </a:lnTo>
                <a:lnTo>
                  <a:pt x="926" y="960"/>
                </a:lnTo>
                <a:lnTo>
                  <a:pt x="926" y="960"/>
                </a:lnTo>
                <a:lnTo>
                  <a:pt x="932" y="958"/>
                </a:lnTo>
                <a:lnTo>
                  <a:pt x="938" y="954"/>
                </a:lnTo>
                <a:lnTo>
                  <a:pt x="950" y="942"/>
                </a:lnTo>
                <a:lnTo>
                  <a:pt x="964" y="926"/>
                </a:lnTo>
                <a:lnTo>
                  <a:pt x="976" y="908"/>
                </a:lnTo>
                <a:lnTo>
                  <a:pt x="968" y="972"/>
                </a:lnTo>
                <a:lnTo>
                  <a:pt x="972" y="994"/>
                </a:lnTo>
                <a:lnTo>
                  <a:pt x="962" y="1022"/>
                </a:lnTo>
                <a:lnTo>
                  <a:pt x="962" y="1068"/>
                </a:lnTo>
                <a:lnTo>
                  <a:pt x="962" y="1080"/>
                </a:lnTo>
                <a:lnTo>
                  <a:pt x="962" y="1146"/>
                </a:lnTo>
                <a:lnTo>
                  <a:pt x="972" y="1150"/>
                </a:lnTo>
                <a:lnTo>
                  <a:pt x="972" y="1160"/>
                </a:lnTo>
                <a:lnTo>
                  <a:pt x="962" y="1170"/>
                </a:lnTo>
                <a:lnTo>
                  <a:pt x="964" y="1202"/>
                </a:lnTo>
                <a:lnTo>
                  <a:pt x="964" y="1252"/>
                </a:lnTo>
                <a:lnTo>
                  <a:pt x="984" y="1294"/>
                </a:lnTo>
                <a:lnTo>
                  <a:pt x="1016" y="1320"/>
                </a:lnTo>
                <a:lnTo>
                  <a:pt x="1018" y="1292"/>
                </a:lnTo>
                <a:lnTo>
                  <a:pt x="1022" y="1320"/>
                </a:lnTo>
                <a:lnTo>
                  <a:pt x="1054" y="1294"/>
                </a:lnTo>
                <a:lnTo>
                  <a:pt x="1074" y="1252"/>
                </a:lnTo>
                <a:lnTo>
                  <a:pt x="1074" y="1202"/>
                </a:lnTo>
                <a:lnTo>
                  <a:pt x="1076" y="1170"/>
                </a:lnTo>
                <a:lnTo>
                  <a:pt x="1066" y="1160"/>
                </a:lnTo>
                <a:lnTo>
                  <a:pt x="1066" y="1150"/>
                </a:lnTo>
                <a:lnTo>
                  <a:pt x="1076" y="1146"/>
                </a:lnTo>
                <a:lnTo>
                  <a:pt x="1076" y="1080"/>
                </a:lnTo>
                <a:lnTo>
                  <a:pt x="1076" y="1068"/>
                </a:lnTo>
                <a:lnTo>
                  <a:pt x="1076" y="1022"/>
                </a:lnTo>
                <a:lnTo>
                  <a:pt x="1066" y="994"/>
                </a:lnTo>
                <a:lnTo>
                  <a:pt x="1068" y="972"/>
                </a:lnTo>
                <a:lnTo>
                  <a:pt x="1062" y="908"/>
                </a:lnTo>
                <a:lnTo>
                  <a:pt x="1062" y="908"/>
                </a:lnTo>
                <a:lnTo>
                  <a:pt x="1074" y="926"/>
                </a:lnTo>
                <a:lnTo>
                  <a:pt x="1088" y="942"/>
                </a:lnTo>
                <a:lnTo>
                  <a:pt x="1100" y="954"/>
                </a:lnTo>
                <a:lnTo>
                  <a:pt x="1106" y="958"/>
                </a:lnTo>
                <a:lnTo>
                  <a:pt x="1112" y="960"/>
                </a:lnTo>
                <a:lnTo>
                  <a:pt x="1112" y="960"/>
                </a:lnTo>
                <a:lnTo>
                  <a:pt x="1114" y="960"/>
                </a:lnTo>
                <a:lnTo>
                  <a:pt x="1116" y="964"/>
                </a:lnTo>
                <a:lnTo>
                  <a:pt x="1122" y="974"/>
                </a:lnTo>
                <a:lnTo>
                  <a:pt x="1128" y="992"/>
                </a:lnTo>
                <a:lnTo>
                  <a:pt x="1134" y="1014"/>
                </a:lnTo>
                <a:lnTo>
                  <a:pt x="1148" y="1070"/>
                </a:lnTo>
                <a:lnTo>
                  <a:pt x="1160" y="1136"/>
                </a:lnTo>
                <a:lnTo>
                  <a:pt x="1184" y="1266"/>
                </a:lnTo>
                <a:lnTo>
                  <a:pt x="1198" y="1342"/>
                </a:lnTo>
                <a:lnTo>
                  <a:pt x="1198" y="1342"/>
                </a:lnTo>
                <a:lnTo>
                  <a:pt x="1202" y="1356"/>
                </a:lnTo>
                <a:lnTo>
                  <a:pt x="1208" y="1374"/>
                </a:lnTo>
                <a:lnTo>
                  <a:pt x="1226" y="1410"/>
                </a:lnTo>
                <a:lnTo>
                  <a:pt x="1248" y="1446"/>
                </a:lnTo>
                <a:lnTo>
                  <a:pt x="1268" y="1476"/>
                </a:lnTo>
                <a:lnTo>
                  <a:pt x="1268" y="1476"/>
                </a:lnTo>
                <a:lnTo>
                  <a:pt x="1286" y="1500"/>
                </a:lnTo>
                <a:lnTo>
                  <a:pt x="1304" y="1520"/>
                </a:lnTo>
                <a:lnTo>
                  <a:pt x="1326" y="1538"/>
                </a:lnTo>
                <a:lnTo>
                  <a:pt x="1326" y="1538"/>
                </a:lnTo>
                <a:lnTo>
                  <a:pt x="1340" y="1562"/>
                </a:lnTo>
                <a:lnTo>
                  <a:pt x="1354" y="1578"/>
                </a:lnTo>
                <a:lnTo>
                  <a:pt x="1360" y="1582"/>
                </a:lnTo>
                <a:lnTo>
                  <a:pt x="1366" y="1586"/>
                </a:lnTo>
                <a:lnTo>
                  <a:pt x="1366" y="1586"/>
                </a:lnTo>
                <a:lnTo>
                  <a:pt x="1374" y="1588"/>
                </a:lnTo>
                <a:lnTo>
                  <a:pt x="1380" y="1590"/>
                </a:lnTo>
                <a:lnTo>
                  <a:pt x="1390" y="1598"/>
                </a:lnTo>
                <a:lnTo>
                  <a:pt x="1402" y="1610"/>
                </a:lnTo>
                <a:lnTo>
                  <a:pt x="1398" y="1640"/>
                </a:lnTo>
                <a:lnTo>
                  <a:pt x="1480" y="1732"/>
                </a:lnTo>
                <a:lnTo>
                  <a:pt x="1480" y="1732"/>
                </a:lnTo>
                <a:lnTo>
                  <a:pt x="1484" y="1734"/>
                </a:lnTo>
                <a:lnTo>
                  <a:pt x="1494" y="1738"/>
                </a:lnTo>
                <a:lnTo>
                  <a:pt x="1500" y="1738"/>
                </a:lnTo>
                <a:lnTo>
                  <a:pt x="1506" y="1738"/>
                </a:lnTo>
                <a:lnTo>
                  <a:pt x="1512" y="1736"/>
                </a:lnTo>
                <a:lnTo>
                  <a:pt x="1516" y="1732"/>
                </a:lnTo>
                <a:lnTo>
                  <a:pt x="1516" y="1732"/>
                </a:lnTo>
                <a:lnTo>
                  <a:pt x="1518" y="1724"/>
                </a:lnTo>
                <a:lnTo>
                  <a:pt x="1520" y="1716"/>
                </a:lnTo>
                <a:lnTo>
                  <a:pt x="1522" y="1698"/>
                </a:lnTo>
                <a:lnTo>
                  <a:pt x="1520" y="1676"/>
                </a:lnTo>
                <a:lnTo>
                  <a:pt x="1516" y="1652"/>
                </a:lnTo>
                <a:lnTo>
                  <a:pt x="1516" y="1652"/>
                </a:lnTo>
                <a:lnTo>
                  <a:pt x="1508" y="1632"/>
                </a:lnTo>
                <a:lnTo>
                  <a:pt x="1500" y="1616"/>
                </a:lnTo>
                <a:lnTo>
                  <a:pt x="1490" y="1602"/>
                </a:lnTo>
                <a:lnTo>
                  <a:pt x="1490" y="1602"/>
                </a:lnTo>
                <a:lnTo>
                  <a:pt x="1486" y="1596"/>
                </a:lnTo>
                <a:lnTo>
                  <a:pt x="1476" y="1580"/>
                </a:lnTo>
                <a:lnTo>
                  <a:pt x="1456" y="1558"/>
                </a:lnTo>
                <a:lnTo>
                  <a:pt x="1442" y="1544"/>
                </a:lnTo>
                <a:lnTo>
                  <a:pt x="1424" y="1528"/>
                </a:lnTo>
                <a:lnTo>
                  <a:pt x="1424" y="1528"/>
                </a:lnTo>
                <a:lnTo>
                  <a:pt x="1416" y="1518"/>
                </a:lnTo>
                <a:lnTo>
                  <a:pt x="1408" y="1508"/>
                </a:lnTo>
                <a:lnTo>
                  <a:pt x="1402" y="1498"/>
                </a:lnTo>
                <a:lnTo>
                  <a:pt x="1396" y="1486"/>
                </a:lnTo>
                <a:lnTo>
                  <a:pt x="1386" y="1464"/>
                </a:lnTo>
                <a:lnTo>
                  <a:pt x="1382" y="1442"/>
                </a:lnTo>
                <a:lnTo>
                  <a:pt x="1378" y="1420"/>
                </a:lnTo>
                <a:lnTo>
                  <a:pt x="1376" y="1404"/>
                </a:lnTo>
                <a:lnTo>
                  <a:pt x="1376" y="1388"/>
                </a:lnTo>
                <a:lnTo>
                  <a:pt x="1376" y="1388"/>
                </a:lnTo>
                <a:lnTo>
                  <a:pt x="1378" y="1374"/>
                </a:lnTo>
                <a:lnTo>
                  <a:pt x="1382" y="1340"/>
                </a:lnTo>
                <a:lnTo>
                  <a:pt x="1386" y="1322"/>
                </a:lnTo>
                <a:lnTo>
                  <a:pt x="1392" y="1306"/>
                </a:lnTo>
                <a:lnTo>
                  <a:pt x="1396" y="1300"/>
                </a:lnTo>
                <a:lnTo>
                  <a:pt x="1400" y="1294"/>
                </a:lnTo>
                <a:lnTo>
                  <a:pt x="1406" y="1290"/>
                </a:lnTo>
                <a:lnTo>
                  <a:pt x="1410" y="1288"/>
                </a:lnTo>
                <a:lnTo>
                  <a:pt x="1410" y="1288"/>
                </a:lnTo>
                <a:lnTo>
                  <a:pt x="1422" y="1284"/>
                </a:lnTo>
                <a:lnTo>
                  <a:pt x="1432" y="1278"/>
                </a:lnTo>
                <a:lnTo>
                  <a:pt x="1442" y="1268"/>
                </a:lnTo>
                <a:lnTo>
                  <a:pt x="1450" y="1256"/>
                </a:lnTo>
                <a:lnTo>
                  <a:pt x="1460" y="1236"/>
                </a:lnTo>
                <a:lnTo>
                  <a:pt x="1464" y="1228"/>
                </a:lnTo>
                <a:lnTo>
                  <a:pt x="1464" y="1228"/>
                </a:lnTo>
                <a:lnTo>
                  <a:pt x="1464" y="1222"/>
                </a:lnTo>
                <a:lnTo>
                  <a:pt x="1464" y="1214"/>
                </a:lnTo>
                <a:lnTo>
                  <a:pt x="1466" y="1204"/>
                </a:lnTo>
                <a:lnTo>
                  <a:pt x="1470" y="1194"/>
                </a:lnTo>
                <a:lnTo>
                  <a:pt x="1478" y="1184"/>
                </a:lnTo>
                <a:lnTo>
                  <a:pt x="1490" y="1174"/>
                </a:lnTo>
                <a:lnTo>
                  <a:pt x="1508" y="1166"/>
                </a:lnTo>
                <a:lnTo>
                  <a:pt x="1508" y="1166"/>
                </a:lnTo>
                <a:lnTo>
                  <a:pt x="1518" y="1160"/>
                </a:lnTo>
                <a:lnTo>
                  <a:pt x="1528" y="1152"/>
                </a:lnTo>
                <a:lnTo>
                  <a:pt x="1538" y="1142"/>
                </a:lnTo>
                <a:lnTo>
                  <a:pt x="1548" y="1130"/>
                </a:lnTo>
                <a:lnTo>
                  <a:pt x="1564" y="1102"/>
                </a:lnTo>
                <a:lnTo>
                  <a:pt x="1580" y="1074"/>
                </a:lnTo>
                <a:lnTo>
                  <a:pt x="1592" y="1044"/>
                </a:lnTo>
                <a:lnTo>
                  <a:pt x="1600" y="1020"/>
                </a:lnTo>
                <a:lnTo>
                  <a:pt x="1608" y="996"/>
                </a:lnTo>
                <a:lnTo>
                  <a:pt x="1618" y="962"/>
                </a:lnTo>
                <a:lnTo>
                  <a:pt x="1618" y="962"/>
                </a:lnTo>
                <a:lnTo>
                  <a:pt x="1620" y="962"/>
                </a:lnTo>
                <a:lnTo>
                  <a:pt x="1622" y="962"/>
                </a:lnTo>
                <a:lnTo>
                  <a:pt x="1626" y="958"/>
                </a:lnTo>
                <a:lnTo>
                  <a:pt x="1624" y="952"/>
                </a:lnTo>
                <a:lnTo>
                  <a:pt x="1614" y="938"/>
                </a:lnTo>
                <a:lnTo>
                  <a:pt x="1596" y="918"/>
                </a:lnTo>
                <a:lnTo>
                  <a:pt x="1566" y="890"/>
                </a:lnTo>
                <a:lnTo>
                  <a:pt x="1520" y="850"/>
                </a:lnTo>
                <a:lnTo>
                  <a:pt x="1520" y="850"/>
                </a:lnTo>
                <a:lnTo>
                  <a:pt x="1496" y="832"/>
                </a:lnTo>
                <a:lnTo>
                  <a:pt x="1470" y="814"/>
                </a:lnTo>
                <a:lnTo>
                  <a:pt x="1440" y="796"/>
                </a:lnTo>
                <a:lnTo>
                  <a:pt x="1410" y="780"/>
                </a:lnTo>
                <a:lnTo>
                  <a:pt x="1412" y="778"/>
                </a:lnTo>
                <a:lnTo>
                  <a:pt x="1454" y="772"/>
                </a:lnTo>
                <a:lnTo>
                  <a:pt x="1522" y="768"/>
                </a:lnTo>
                <a:lnTo>
                  <a:pt x="1570" y="768"/>
                </a:lnTo>
                <a:lnTo>
                  <a:pt x="1624" y="768"/>
                </a:lnTo>
                <a:lnTo>
                  <a:pt x="1674" y="760"/>
                </a:lnTo>
                <a:lnTo>
                  <a:pt x="1674" y="760"/>
                </a:lnTo>
                <a:lnTo>
                  <a:pt x="1694" y="752"/>
                </a:lnTo>
                <a:lnTo>
                  <a:pt x="1710" y="744"/>
                </a:lnTo>
                <a:lnTo>
                  <a:pt x="1718" y="740"/>
                </a:lnTo>
                <a:lnTo>
                  <a:pt x="1722" y="734"/>
                </a:lnTo>
                <a:lnTo>
                  <a:pt x="1722" y="734"/>
                </a:lnTo>
                <a:lnTo>
                  <a:pt x="1734" y="712"/>
                </a:lnTo>
                <a:lnTo>
                  <a:pt x="1744" y="698"/>
                </a:lnTo>
                <a:lnTo>
                  <a:pt x="1760" y="678"/>
                </a:lnTo>
                <a:lnTo>
                  <a:pt x="1760" y="678"/>
                </a:lnTo>
                <a:lnTo>
                  <a:pt x="1774" y="656"/>
                </a:lnTo>
                <a:lnTo>
                  <a:pt x="1782" y="642"/>
                </a:lnTo>
                <a:lnTo>
                  <a:pt x="1786" y="632"/>
                </a:lnTo>
                <a:lnTo>
                  <a:pt x="1788" y="628"/>
                </a:lnTo>
                <a:lnTo>
                  <a:pt x="1788" y="628"/>
                </a:lnTo>
                <a:lnTo>
                  <a:pt x="1792" y="612"/>
                </a:lnTo>
                <a:lnTo>
                  <a:pt x="1796" y="598"/>
                </a:lnTo>
                <a:lnTo>
                  <a:pt x="1798" y="594"/>
                </a:lnTo>
                <a:lnTo>
                  <a:pt x="1802" y="590"/>
                </a:lnTo>
                <a:lnTo>
                  <a:pt x="1802" y="590"/>
                </a:lnTo>
                <a:lnTo>
                  <a:pt x="1806" y="586"/>
                </a:lnTo>
                <a:lnTo>
                  <a:pt x="1810" y="580"/>
                </a:lnTo>
                <a:lnTo>
                  <a:pt x="1820" y="562"/>
                </a:lnTo>
                <a:lnTo>
                  <a:pt x="1824" y="552"/>
                </a:lnTo>
                <a:lnTo>
                  <a:pt x="1826" y="542"/>
                </a:lnTo>
                <a:lnTo>
                  <a:pt x="1826" y="532"/>
                </a:lnTo>
                <a:lnTo>
                  <a:pt x="1822" y="526"/>
                </a:lnTo>
                <a:lnTo>
                  <a:pt x="1822" y="526"/>
                </a:lnTo>
                <a:lnTo>
                  <a:pt x="1820" y="518"/>
                </a:lnTo>
                <a:lnTo>
                  <a:pt x="1820" y="512"/>
                </a:lnTo>
                <a:lnTo>
                  <a:pt x="1820" y="506"/>
                </a:lnTo>
                <a:lnTo>
                  <a:pt x="1824" y="498"/>
                </a:lnTo>
                <a:lnTo>
                  <a:pt x="1828" y="488"/>
                </a:lnTo>
                <a:lnTo>
                  <a:pt x="1832" y="484"/>
                </a:lnTo>
                <a:lnTo>
                  <a:pt x="1832" y="484"/>
                </a:lnTo>
                <a:lnTo>
                  <a:pt x="1842" y="474"/>
                </a:lnTo>
                <a:lnTo>
                  <a:pt x="1850" y="466"/>
                </a:lnTo>
                <a:lnTo>
                  <a:pt x="1850" y="462"/>
                </a:lnTo>
                <a:lnTo>
                  <a:pt x="1848" y="458"/>
                </a:lnTo>
                <a:lnTo>
                  <a:pt x="1848" y="458"/>
                </a:lnTo>
                <a:lnTo>
                  <a:pt x="1846" y="452"/>
                </a:lnTo>
                <a:lnTo>
                  <a:pt x="1846" y="446"/>
                </a:lnTo>
                <a:lnTo>
                  <a:pt x="1848" y="428"/>
                </a:lnTo>
                <a:lnTo>
                  <a:pt x="1852" y="404"/>
                </a:lnTo>
                <a:lnTo>
                  <a:pt x="1852" y="404"/>
                </a:lnTo>
                <a:lnTo>
                  <a:pt x="1868" y="384"/>
                </a:lnTo>
                <a:lnTo>
                  <a:pt x="1880" y="370"/>
                </a:lnTo>
                <a:lnTo>
                  <a:pt x="1882" y="364"/>
                </a:lnTo>
                <a:lnTo>
                  <a:pt x="1884" y="358"/>
                </a:lnTo>
                <a:lnTo>
                  <a:pt x="1884" y="358"/>
                </a:lnTo>
                <a:lnTo>
                  <a:pt x="1888" y="348"/>
                </a:lnTo>
                <a:lnTo>
                  <a:pt x="1896" y="332"/>
                </a:lnTo>
                <a:lnTo>
                  <a:pt x="1910" y="318"/>
                </a:lnTo>
                <a:lnTo>
                  <a:pt x="1916" y="312"/>
                </a:lnTo>
                <a:lnTo>
                  <a:pt x="1924" y="308"/>
                </a:lnTo>
                <a:lnTo>
                  <a:pt x="1924" y="308"/>
                </a:lnTo>
                <a:lnTo>
                  <a:pt x="1930" y="302"/>
                </a:lnTo>
                <a:lnTo>
                  <a:pt x="1936" y="298"/>
                </a:lnTo>
                <a:lnTo>
                  <a:pt x="1946" y="286"/>
                </a:lnTo>
                <a:lnTo>
                  <a:pt x="1956" y="272"/>
                </a:lnTo>
                <a:lnTo>
                  <a:pt x="1956" y="272"/>
                </a:lnTo>
                <a:lnTo>
                  <a:pt x="1960" y="258"/>
                </a:lnTo>
                <a:lnTo>
                  <a:pt x="1966" y="246"/>
                </a:lnTo>
                <a:lnTo>
                  <a:pt x="1970" y="242"/>
                </a:lnTo>
                <a:lnTo>
                  <a:pt x="1974" y="240"/>
                </a:lnTo>
                <a:lnTo>
                  <a:pt x="1974" y="240"/>
                </a:lnTo>
                <a:lnTo>
                  <a:pt x="1980" y="236"/>
                </a:lnTo>
                <a:lnTo>
                  <a:pt x="1984" y="232"/>
                </a:lnTo>
                <a:lnTo>
                  <a:pt x="1994" y="218"/>
                </a:lnTo>
                <a:lnTo>
                  <a:pt x="2006" y="202"/>
                </a:lnTo>
                <a:lnTo>
                  <a:pt x="2028" y="156"/>
                </a:lnTo>
                <a:lnTo>
                  <a:pt x="2038" y="114"/>
                </a:lnTo>
                <a:lnTo>
                  <a:pt x="2036" y="78"/>
                </a:lnTo>
                <a:close/>
                <a:moveTo>
                  <a:pt x="1014" y="582"/>
                </a:moveTo>
                <a:lnTo>
                  <a:pt x="1014" y="584"/>
                </a:lnTo>
                <a:lnTo>
                  <a:pt x="1014" y="582"/>
                </a:lnTo>
                <a:lnTo>
                  <a:pt x="1014" y="582"/>
                </a:lnTo>
                <a:lnTo>
                  <a:pt x="1014" y="58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  <a:effectLst>
            <a:glow rad="190500">
              <a:schemeClr val="bg2">
                <a:lumMod val="60000"/>
                <a:lumOff val="40000"/>
                <a:alpha val="11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2" name="CustomShape 13"/>
          <p:cNvSpPr/>
          <p:nvPr/>
        </p:nvSpPr>
        <p:spPr>
          <a:xfrm rot="19711200">
            <a:off x="8067960" y="652320"/>
            <a:ext cx="165960" cy="246960"/>
          </a:xfrm>
          <a:custGeom>
            <a:avLst/>
            <a:gdLst/>
            <a:ahLst/>
            <a:rect l="l" t="t" r="r" b="b"/>
            <a:pathLst>
              <a:path w="246" h="366">
                <a:moveTo>
                  <a:pt x="242" y="366"/>
                </a:moveTo>
                <a:lnTo>
                  <a:pt x="242" y="366"/>
                </a:lnTo>
                <a:lnTo>
                  <a:pt x="244" y="364"/>
                </a:lnTo>
                <a:lnTo>
                  <a:pt x="246" y="364"/>
                </a:lnTo>
                <a:lnTo>
                  <a:pt x="246" y="364"/>
                </a:lnTo>
                <a:lnTo>
                  <a:pt x="236" y="348"/>
                </a:lnTo>
                <a:lnTo>
                  <a:pt x="50" y="54"/>
                </a:lnTo>
                <a:lnTo>
                  <a:pt x="50" y="54"/>
                </a:lnTo>
                <a:lnTo>
                  <a:pt x="32" y="28"/>
                </a:lnTo>
                <a:lnTo>
                  <a:pt x="32" y="26"/>
                </a:lnTo>
                <a:lnTo>
                  <a:pt x="32" y="26"/>
                </a:lnTo>
                <a:lnTo>
                  <a:pt x="22" y="14"/>
                </a:lnTo>
                <a:lnTo>
                  <a:pt x="10" y="4"/>
                </a:lnTo>
                <a:lnTo>
                  <a:pt x="10" y="4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4" y="16"/>
                </a:lnTo>
                <a:lnTo>
                  <a:pt x="10" y="24"/>
                </a:lnTo>
                <a:lnTo>
                  <a:pt x="10" y="24"/>
                </a:lnTo>
                <a:lnTo>
                  <a:pt x="20" y="34"/>
                </a:lnTo>
                <a:lnTo>
                  <a:pt x="28" y="44"/>
                </a:lnTo>
                <a:lnTo>
                  <a:pt x="232" y="352"/>
                </a:lnTo>
                <a:lnTo>
                  <a:pt x="232" y="352"/>
                </a:lnTo>
                <a:lnTo>
                  <a:pt x="238" y="362"/>
                </a:lnTo>
                <a:lnTo>
                  <a:pt x="242" y="366"/>
                </a:lnTo>
                <a:lnTo>
                  <a:pt x="242" y="366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" name="CustomShape 14"/>
          <p:cNvSpPr/>
          <p:nvPr/>
        </p:nvSpPr>
        <p:spPr>
          <a:xfrm rot="19711200">
            <a:off x="8289360" y="84240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" name="CustomShape 15"/>
          <p:cNvSpPr/>
          <p:nvPr/>
        </p:nvSpPr>
        <p:spPr>
          <a:xfrm rot="19711200">
            <a:off x="8219880" y="559800"/>
            <a:ext cx="164520" cy="246960"/>
          </a:xfrm>
          <a:custGeom>
            <a:avLst/>
            <a:gdLst/>
            <a:ahLst/>
            <a:rect l="l" t="t" r="r" b="b"/>
            <a:pathLst>
              <a:path w="244" h="366">
                <a:moveTo>
                  <a:pt x="2" y="366"/>
                </a:moveTo>
                <a:lnTo>
                  <a:pt x="2" y="366"/>
                </a:lnTo>
                <a:lnTo>
                  <a:pt x="6" y="362"/>
                </a:lnTo>
                <a:lnTo>
                  <a:pt x="14" y="352"/>
                </a:lnTo>
                <a:lnTo>
                  <a:pt x="216" y="44"/>
                </a:lnTo>
                <a:lnTo>
                  <a:pt x="216" y="44"/>
                </a:lnTo>
                <a:lnTo>
                  <a:pt x="226" y="34"/>
                </a:lnTo>
                <a:lnTo>
                  <a:pt x="234" y="24"/>
                </a:lnTo>
                <a:lnTo>
                  <a:pt x="234" y="24"/>
                </a:lnTo>
                <a:lnTo>
                  <a:pt x="240" y="16"/>
                </a:lnTo>
                <a:lnTo>
                  <a:pt x="244" y="6"/>
                </a:lnTo>
                <a:lnTo>
                  <a:pt x="244" y="6"/>
                </a:lnTo>
                <a:lnTo>
                  <a:pt x="244" y="2"/>
                </a:lnTo>
                <a:lnTo>
                  <a:pt x="242" y="0"/>
                </a:lnTo>
                <a:lnTo>
                  <a:pt x="238" y="2"/>
                </a:lnTo>
                <a:lnTo>
                  <a:pt x="234" y="4"/>
                </a:lnTo>
                <a:lnTo>
                  <a:pt x="234" y="4"/>
                </a:lnTo>
                <a:lnTo>
                  <a:pt x="222" y="14"/>
                </a:lnTo>
                <a:lnTo>
                  <a:pt x="212" y="26"/>
                </a:lnTo>
                <a:lnTo>
                  <a:pt x="212" y="28"/>
                </a:lnTo>
                <a:lnTo>
                  <a:pt x="212" y="28"/>
                </a:lnTo>
                <a:lnTo>
                  <a:pt x="194" y="54"/>
                </a:lnTo>
                <a:lnTo>
                  <a:pt x="8" y="348"/>
                </a:lnTo>
                <a:lnTo>
                  <a:pt x="8" y="348"/>
                </a:lnTo>
                <a:lnTo>
                  <a:pt x="0" y="364"/>
                </a:lnTo>
                <a:lnTo>
                  <a:pt x="0" y="364"/>
                </a:lnTo>
                <a:lnTo>
                  <a:pt x="0" y="366"/>
                </a:lnTo>
                <a:lnTo>
                  <a:pt x="0" y="366"/>
                </a:lnTo>
                <a:lnTo>
                  <a:pt x="2" y="366"/>
                </a:lnTo>
                <a:lnTo>
                  <a:pt x="2" y="366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" name="CustomShape 16"/>
          <p:cNvSpPr/>
          <p:nvPr/>
        </p:nvSpPr>
        <p:spPr>
          <a:xfrm rot="19711200">
            <a:off x="7704720" y="419040"/>
            <a:ext cx="1376280" cy="1173600"/>
          </a:xfrm>
          <a:custGeom>
            <a:avLst/>
            <a:gdLst/>
            <a:ahLst/>
            <a:rect l="l" t="t" r="r" b="b"/>
            <a:pathLst>
              <a:path w="2038" h="1738">
                <a:moveTo>
                  <a:pt x="2036" y="78"/>
                </a:moveTo>
                <a:lnTo>
                  <a:pt x="2018" y="44"/>
                </a:lnTo>
                <a:lnTo>
                  <a:pt x="1978" y="14"/>
                </a:lnTo>
                <a:lnTo>
                  <a:pt x="1916" y="2"/>
                </a:lnTo>
                <a:lnTo>
                  <a:pt x="1850" y="0"/>
                </a:lnTo>
                <a:lnTo>
                  <a:pt x="1850" y="0"/>
                </a:lnTo>
                <a:lnTo>
                  <a:pt x="1832" y="0"/>
                </a:lnTo>
                <a:lnTo>
                  <a:pt x="1808" y="4"/>
                </a:lnTo>
                <a:lnTo>
                  <a:pt x="1778" y="8"/>
                </a:lnTo>
                <a:lnTo>
                  <a:pt x="1742" y="16"/>
                </a:lnTo>
                <a:lnTo>
                  <a:pt x="1702" y="28"/>
                </a:lnTo>
                <a:lnTo>
                  <a:pt x="1656" y="46"/>
                </a:lnTo>
                <a:lnTo>
                  <a:pt x="1606" y="66"/>
                </a:lnTo>
                <a:lnTo>
                  <a:pt x="1606" y="66"/>
                </a:lnTo>
                <a:lnTo>
                  <a:pt x="1558" y="92"/>
                </a:lnTo>
                <a:lnTo>
                  <a:pt x="1510" y="120"/>
                </a:lnTo>
                <a:lnTo>
                  <a:pt x="1466" y="152"/>
                </a:lnTo>
                <a:lnTo>
                  <a:pt x="1424" y="184"/>
                </a:lnTo>
                <a:lnTo>
                  <a:pt x="1382" y="222"/>
                </a:lnTo>
                <a:lnTo>
                  <a:pt x="1342" y="260"/>
                </a:lnTo>
                <a:lnTo>
                  <a:pt x="1302" y="304"/>
                </a:lnTo>
                <a:lnTo>
                  <a:pt x="1264" y="350"/>
                </a:lnTo>
                <a:lnTo>
                  <a:pt x="1264" y="350"/>
                </a:lnTo>
                <a:lnTo>
                  <a:pt x="1234" y="388"/>
                </a:lnTo>
                <a:lnTo>
                  <a:pt x="1204" y="430"/>
                </a:lnTo>
                <a:lnTo>
                  <a:pt x="1176" y="472"/>
                </a:lnTo>
                <a:lnTo>
                  <a:pt x="1152" y="514"/>
                </a:lnTo>
                <a:lnTo>
                  <a:pt x="1110" y="590"/>
                </a:lnTo>
                <a:lnTo>
                  <a:pt x="1080" y="646"/>
                </a:lnTo>
                <a:lnTo>
                  <a:pt x="1080" y="646"/>
                </a:lnTo>
                <a:lnTo>
                  <a:pt x="1074" y="644"/>
                </a:lnTo>
                <a:lnTo>
                  <a:pt x="1074" y="644"/>
                </a:lnTo>
                <a:lnTo>
                  <a:pt x="1068" y="632"/>
                </a:lnTo>
                <a:lnTo>
                  <a:pt x="1060" y="618"/>
                </a:lnTo>
                <a:lnTo>
                  <a:pt x="1060" y="618"/>
                </a:lnTo>
                <a:lnTo>
                  <a:pt x="1064" y="610"/>
                </a:lnTo>
                <a:lnTo>
                  <a:pt x="1066" y="602"/>
                </a:lnTo>
                <a:lnTo>
                  <a:pt x="1066" y="602"/>
                </a:lnTo>
                <a:lnTo>
                  <a:pt x="1064" y="592"/>
                </a:lnTo>
                <a:lnTo>
                  <a:pt x="1060" y="586"/>
                </a:lnTo>
                <a:lnTo>
                  <a:pt x="1052" y="580"/>
                </a:lnTo>
                <a:lnTo>
                  <a:pt x="1042" y="578"/>
                </a:lnTo>
                <a:lnTo>
                  <a:pt x="1042" y="578"/>
                </a:lnTo>
                <a:lnTo>
                  <a:pt x="1040" y="580"/>
                </a:lnTo>
                <a:lnTo>
                  <a:pt x="1042" y="574"/>
                </a:lnTo>
                <a:lnTo>
                  <a:pt x="1036" y="574"/>
                </a:lnTo>
                <a:lnTo>
                  <a:pt x="1032" y="574"/>
                </a:lnTo>
                <a:lnTo>
                  <a:pt x="1032" y="574"/>
                </a:lnTo>
                <a:lnTo>
                  <a:pt x="1024" y="568"/>
                </a:lnTo>
                <a:lnTo>
                  <a:pt x="1024" y="568"/>
                </a:lnTo>
                <a:lnTo>
                  <a:pt x="1022" y="568"/>
                </a:lnTo>
                <a:lnTo>
                  <a:pt x="1018" y="570"/>
                </a:lnTo>
                <a:lnTo>
                  <a:pt x="1012" y="570"/>
                </a:lnTo>
                <a:lnTo>
                  <a:pt x="1014" y="574"/>
                </a:lnTo>
                <a:lnTo>
                  <a:pt x="1008" y="574"/>
                </a:lnTo>
                <a:lnTo>
                  <a:pt x="1004" y="574"/>
                </a:lnTo>
                <a:lnTo>
                  <a:pt x="1008" y="580"/>
                </a:lnTo>
                <a:lnTo>
                  <a:pt x="1008" y="580"/>
                </a:lnTo>
                <a:lnTo>
                  <a:pt x="1008" y="580"/>
                </a:lnTo>
                <a:lnTo>
                  <a:pt x="1000" y="578"/>
                </a:lnTo>
                <a:lnTo>
                  <a:pt x="1000" y="578"/>
                </a:lnTo>
                <a:lnTo>
                  <a:pt x="990" y="580"/>
                </a:lnTo>
                <a:lnTo>
                  <a:pt x="982" y="586"/>
                </a:lnTo>
                <a:lnTo>
                  <a:pt x="978" y="592"/>
                </a:lnTo>
                <a:lnTo>
                  <a:pt x="976" y="602"/>
                </a:lnTo>
                <a:lnTo>
                  <a:pt x="976" y="602"/>
                </a:lnTo>
                <a:lnTo>
                  <a:pt x="978" y="608"/>
                </a:lnTo>
                <a:lnTo>
                  <a:pt x="980" y="616"/>
                </a:lnTo>
                <a:lnTo>
                  <a:pt x="980" y="616"/>
                </a:lnTo>
                <a:lnTo>
                  <a:pt x="970" y="632"/>
                </a:lnTo>
                <a:lnTo>
                  <a:pt x="964" y="644"/>
                </a:lnTo>
                <a:lnTo>
                  <a:pt x="964" y="644"/>
                </a:lnTo>
                <a:lnTo>
                  <a:pt x="958" y="646"/>
                </a:lnTo>
                <a:lnTo>
                  <a:pt x="958" y="646"/>
                </a:lnTo>
                <a:lnTo>
                  <a:pt x="928" y="590"/>
                </a:lnTo>
                <a:lnTo>
                  <a:pt x="886" y="514"/>
                </a:lnTo>
                <a:lnTo>
                  <a:pt x="860" y="472"/>
                </a:lnTo>
                <a:lnTo>
                  <a:pt x="834" y="430"/>
                </a:lnTo>
                <a:lnTo>
                  <a:pt x="804" y="388"/>
                </a:lnTo>
                <a:lnTo>
                  <a:pt x="774" y="350"/>
                </a:lnTo>
                <a:lnTo>
                  <a:pt x="774" y="350"/>
                </a:lnTo>
                <a:lnTo>
                  <a:pt x="736" y="304"/>
                </a:lnTo>
                <a:lnTo>
                  <a:pt x="696" y="260"/>
                </a:lnTo>
                <a:lnTo>
                  <a:pt x="656" y="222"/>
                </a:lnTo>
                <a:lnTo>
                  <a:pt x="614" y="184"/>
                </a:lnTo>
                <a:lnTo>
                  <a:pt x="572" y="152"/>
                </a:lnTo>
                <a:lnTo>
                  <a:pt x="528" y="120"/>
                </a:lnTo>
                <a:lnTo>
                  <a:pt x="480" y="92"/>
                </a:lnTo>
                <a:lnTo>
                  <a:pt x="432" y="66"/>
                </a:lnTo>
                <a:lnTo>
                  <a:pt x="432" y="66"/>
                </a:lnTo>
                <a:lnTo>
                  <a:pt x="382" y="46"/>
                </a:lnTo>
                <a:lnTo>
                  <a:pt x="336" y="28"/>
                </a:lnTo>
                <a:lnTo>
                  <a:pt x="296" y="16"/>
                </a:lnTo>
                <a:lnTo>
                  <a:pt x="260" y="8"/>
                </a:lnTo>
                <a:lnTo>
                  <a:pt x="230" y="4"/>
                </a:lnTo>
                <a:lnTo>
                  <a:pt x="206" y="0"/>
                </a:lnTo>
                <a:lnTo>
                  <a:pt x="188" y="0"/>
                </a:lnTo>
                <a:lnTo>
                  <a:pt x="122" y="2"/>
                </a:lnTo>
                <a:lnTo>
                  <a:pt x="60" y="14"/>
                </a:lnTo>
                <a:lnTo>
                  <a:pt x="20" y="44"/>
                </a:lnTo>
                <a:lnTo>
                  <a:pt x="2" y="78"/>
                </a:lnTo>
                <a:lnTo>
                  <a:pt x="0" y="114"/>
                </a:lnTo>
                <a:lnTo>
                  <a:pt x="10" y="156"/>
                </a:lnTo>
                <a:lnTo>
                  <a:pt x="32" y="202"/>
                </a:lnTo>
                <a:lnTo>
                  <a:pt x="32" y="202"/>
                </a:lnTo>
                <a:lnTo>
                  <a:pt x="42" y="218"/>
                </a:lnTo>
                <a:lnTo>
                  <a:pt x="54" y="232"/>
                </a:lnTo>
                <a:lnTo>
                  <a:pt x="58" y="236"/>
                </a:lnTo>
                <a:lnTo>
                  <a:pt x="64" y="240"/>
                </a:lnTo>
                <a:lnTo>
                  <a:pt x="64" y="240"/>
                </a:lnTo>
                <a:lnTo>
                  <a:pt x="68" y="242"/>
                </a:lnTo>
                <a:lnTo>
                  <a:pt x="72" y="246"/>
                </a:lnTo>
                <a:lnTo>
                  <a:pt x="78" y="258"/>
                </a:lnTo>
                <a:lnTo>
                  <a:pt x="82" y="272"/>
                </a:lnTo>
                <a:lnTo>
                  <a:pt x="82" y="272"/>
                </a:lnTo>
                <a:lnTo>
                  <a:pt x="90" y="286"/>
                </a:lnTo>
                <a:lnTo>
                  <a:pt x="100" y="298"/>
                </a:lnTo>
                <a:lnTo>
                  <a:pt x="108" y="302"/>
                </a:lnTo>
                <a:lnTo>
                  <a:pt x="114" y="308"/>
                </a:lnTo>
                <a:lnTo>
                  <a:pt x="114" y="308"/>
                </a:lnTo>
                <a:lnTo>
                  <a:pt x="122" y="312"/>
                </a:lnTo>
                <a:lnTo>
                  <a:pt x="128" y="318"/>
                </a:lnTo>
                <a:lnTo>
                  <a:pt x="140" y="332"/>
                </a:lnTo>
                <a:lnTo>
                  <a:pt x="150" y="348"/>
                </a:lnTo>
                <a:lnTo>
                  <a:pt x="154" y="358"/>
                </a:lnTo>
                <a:lnTo>
                  <a:pt x="154" y="358"/>
                </a:lnTo>
                <a:lnTo>
                  <a:pt x="156" y="364"/>
                </a:lnTo>
                <a:lnTo>
                  <a:pt x="158" y="370"/>
                </a:lnTo>
                <a:lnTo>
                  <a:pt x="170" y="384"/>
                </a:lnTo>
                <a:lnTo>
                  <a:pt x="186" y="404"/>
                </a:lnTo>
                <a:lnTo>
                  <a:pt x="186" y="404"/>
                </a:lnTo>
                <a:lnTo>
                  <a:pt x="190" y="428"/>
                </a:lnTo>
                <a:lnTo>
                  <a:pt x="192" y="446"/>
                </a:lnTo>
                <a:lnTo>
                  <a:pt x="192" y="452"/>
                </a:lnTo>
                <a:lnTo>
                  <a:pt x="190" y="458"/>
                </a:lnTo>
                <a:lnTo>
                  <a:pt x="190" y="458"/>
                </a:lnTo>
                <a:lnTo>
                  <a:pt x="188" y="462"/>
                </a:lnTo>
                <a:lnTo>
                  <a:pt x="188" y="466"/>
                </a:lnTo>
                <a:lnTo>
                  <a:pt x="194" y="474"/>
                </a:lnTo>
                <a:lnTo>
                  <a:pt x="206" y="484"/>
                </a:lnTo>
                <a:lnTo>
                  <a:pt x="206" y="484"/>
                </a:lnTo>
                <a:lnTo>
                  <a:pt x="210" y="488"/>
                </a:lnTo>
                <a:lnTo>
                  <a:pt x="214" y="498"/>
                </a:lnTo>
                <a:lnTo>
                  <a:pt x="216" y="506"/>
                </a:lnTo>
                <a:lnTo>
                  <a:pt x="218" y="512"/>
                </a:lnTo>
                <a:lnTo>
                  <a:pt x="218" y="518"/>
                </a:lnTo>
                <a:lnTo>
                  <a:pt x="214" y="526"/>
                </a:lnTo>
                <a:lnTo>
                  <a:pt x="214" y="526"/>
                </a:lnTo>
                <a:lnTo>
                  <a:pt x="212" y="532"/>
                </a:lnTo>
                <a:lnTo>
                  <a:pt x="212" y="542"/>
                </a:lnTo>
                <a:lnTo>
                  <a:pt x="214" y="552"/>
                </a:lnTo>
                <a:lnTo>
                  <a:pt x="218" y="562"/>
                </a:lnTo>
                <a:lnTo>
                  <a:pt x="228" y="580"/>
                </a:lnTo>
                <a:lnTo>
                  <a:pt x="232" y="586"/>
                </a:lnTo>
                <a:lnTo>
                  <a:pt x="236" y="590"/>
                </a:lnTo>
                <a:lnTo>
                  <a:pt x="236" y="590"/>
                </a:lnTo>
                <a:lnTo>
                  <a:pt x="238" y="594"/>
                </a:lnTo>
                <a:lnTo>
                  <a:pt x="242" y="598"/>
                </a:lnTo>
                <a:lnTo>
                  <a:pt x="246" y="612"/>
                </a:lnTo>
                <a:lnTo>
                  <a:pt x="250" y="628"/>
                </a:lnTo>
                <a:lnTo>
                  <a:pt x="250" y="628"/>
                </a:lnTo>
                <a:lnTo>
                  <a:pt x="252" y="632"/>
                </a:lnTo>
                <a:lnTo>
                  <a:pt x="254" y="642"/>
                </a:lnTo>
                <a:lnTo>
                  <a:pt x="264" y="656"/>
                </a:lnTo>
                <a:lnTo>
                  <a:pt x="278" y="678"/>
                </a:lnTo>
                <a:lnTo>
                  <a:pt x="278" y="678"/>
                </a:lnTo>
                <a:lnTo>
                  <a:pt x="294" y="698"/>
                </a:lnTo>
                <a:lnTo>
                  <a:pt x="304" y="712"/>
                </a:lnTo>
                <a:lnTo>
                  <a:pt x="316" y="734"/>
                </a:lnTo>
                <a:lnTo>
                  <a:pt x="316" y="734"/>
                </a:lnTo>
                <a:lnTo>
                  <a:pt x="320" y="740"/>
                </a:lnTo>
                <a:lnTo>
                  <a:pt x="326" y="744"/>
                </a:lnTo>
                <a:lnTo>
                  <a:pt x="344" y="752"/>
                </a:lnTo>
                <a:lnTo>
                  <a:pt x="364" y="760"/>
                </a:lnTo>
                <a:lnTo>
                  <a:pt x="414" y="768"/>
                </a:lnTo>
                <a:lnTo>
                  <a:pt x="468" y="768"/>
                </a:lnTo>
                <a:lnTo>
                  <a:pt x="516" y="768"/>
                </a:lnTo>
                <a:lnTo>
                  <a:pt x="584" y="772"/>
                </a:lnTo>
                <a:lnTo>
                  <a:pt x="626" y="778"/>
                </a:lnTo>
                <a:lnTo>
                  <a:pt x="628" y="780"/>
                </a:lnTo>
                <a:lnTo>
                  <a:pt x="628" y="780"/>
                </a:lnTo>
                <a:lnTo>
                  <a:pt x="596" y="796"/>
                </a:lnTo>
                <a:lnTo>
                  <a:pt x="568" y="814"/>
                </a:lnTo>
                <a:lnTo>
                  <a:pt x="542" y="832"/>
                </a:lnTo>
                <a:lnTo>
                  <a:pt x="518" y="850"/>
                </a:lnTo>
                <a:lnTo>
                  <a:pt x="518" y="850"/>
                </a:lnTo>
                <a:lnTo>
                  <a:pt x="472" y="890"/>
                </a:lnTo>
                <a:lnTo>
                  <a:pt x="442" y="918"/>
                </a:lnTo>
                <a:lnTo>
                  <a:pt x="422" y="938"/>
                </a:lnTo>
                <a:lnTo>
                  <a:pt x="414" y="952"/>
                </a:lnTo>
                <a:lnTo>
                  <a:pt x="412" y="958"/>
                </a:lnTo>
                <a:lnTo>
                  <a:pt x="416" y="962"/>
                </a:lnTo>
                <a:lnTo>
                  <a:pt x="418" y="962"/>
                </a:lnTo>
                <a:lnTo>
                  <a:pt x="420" y="962"/>
                </a:lnTo>
                <a:lnTo>
                  <a:pt x="430" y="996"/>
                </a:lnTo>
                <a:lnTo>
                  <a:pt x="430" y="996"/>
                </a:lnTo>
                <a:lnTo>
                  <a:pt x="438" y="1020"/>
                </a:lnTo>
                <a:lnTo>
                  <a:pt x="446" y="1044"/>
                </a:lnTo>
                <a:lnTo>
                  <a:pt x="458" y="1074"/>
                </a:lnTo>
                <a:lnTo>
                  <a:pt x="474" y="1102"/>
                </a:lnTo>
                <a:lnTo>
                  <a:pt x="490" y="1130"/>
                </a:lnTo>
                <a:lnTo>
                  <a:pt x="500" y="1142"/>
                </a:lnTo>
                <a:lnTo>
                  <a:pt x="510" y="1152"/>
                </a:lnTo>
                <a:lnTo>
                  <a:pt x="520" y="1160"/>
                </a:lnTo>
                <a:lnTo>
                  <a:pt x="530" y="1166"/>
                </a:lnTo>
                <a:lnTo>
                  <a:pt x="530" y="1166"/>
                </a:lnTo>
                <a:lnTo>
                  <a:pt x="548" y="1174"/>
                </a:lnTo>
                <a:lnTo>
                  <a:pt x="560" y="1184"/>
                </a:lnTo>
                <a:lnTo>
                  <a:pt x="568" y="1194"/>
                </a:lnTo>
                <a:lnTo>
                  <a:pt x="572" y="1204"/>
                </a:lnTo>
                <a:lnTo>
                  <a:pt x="574" y="1214"/>
                </a:lnTo>
                <a:lnTo>
                  <a:pt x="574" y="1222"/>
                </a:lnTo>
                <a:lnTo>
                  <a:pt x="574" y="1228"/>
                </a:lnTo>
                <a:lnTo>
                  <a:pt x="574" y="1228"/>
                </a:lnTo>
                <a:lnTo>
                  <a:pt x="578" y="1236"/>
                </a:lnTo>
                <a:lnTo>
                  <a:pt x="588" y="1256"/>
                </a:lnTo>
                <a:lnTo>
                  <a:pt x="596" y="1268"/>
                </a:lnTo>
                <a:lnTo>
                  <a:pt x="604" y="1278"/>
                </a:lnTo>
                <a:lnTo>
                  <a:pt x="616" y="1284"/>
                </a:lnTo>
                <a:lnTo>
                  <a:pt x="626" y="1288"/>
                </a:lnTo>
                <a:lnTo>
                  <a:pt x="626" y="1288"/>
                </a:lnTo>
                <a:lnTo>
                  <a:pt x="632" y="1290"/>
                </a:lnTo>
                <a:lnTo>
                  <a:pt x="638" y="1294"/>
                </a:lnTo>
                <a:lnTo>
                  <a:pt x="642" y="1300"/>
                </a:lnTo>
                <a:lnTo>
                  <a:pt x="646" y="1306"/>
                </a:lnTo>
                <a:lnTo>
                  <a:pt x="652" y="1322"/>
                </a:lnTo>
                <a:lnTo>
                  <a:pt x="656" y="1340"/>
                </a:lnTo>
                <a:lnTo>
                  <a:pt x="660" y="1374"/>
                </a:lnTo>
                <a:lnTo>
                  <a:pt x="662" y="1388"/>
                </a:lnTo>
                <a:lnTo>
                  <a:pt x="662" y="1388"/>
                </a:lnTo>
                <a:lnTo>
                  <a:pt x="662" y="1404"/>
                </a:lnTo>
                <a:lnTo>
                  <a:pt x="660" y="1420"/>
                </a:lnTo>
                <a:lnTo>
                  <a:pt x="656" y="1442"/>
                </a:lnTo>
                <a:lnTo>
                  <a:pt x="650" y="1464"/>
                </a:lnTo>
                <a:lnTo>
                  <a:pt x="642" y="1486"/>
                </a:lnTo>
                <a:lnTo>
                  <a:pt x="636" y="1498"/>
                </a:lnTo>
                <a:lnTo>
                  <a:pt x="630" y="1508"/>
                </a:lnTo>
                <a:lnTo>
                  <a:pt x="622" y="1518"/>
                </a:lnTo>
                <a:lnTo>
                  <a:pt x="612" y="1528"/>
                </a:lnTo>
                <a:lnTo>
                  <a:pt x="612" y="1528"/>
                </a:lnTo>
                <a:lnTo>
                  <a:pt x="596" y="1544"/>
                </a:lnTo>
                <a:lnTo>
                  <a:pt x="582" y="1558"/>
                </a:lnTo>
                <a:lnTo>
                  <a:pt x="562" y="1580"/>
                </a:lnTo>
                <a:lnTo>
                  <a:pt x="550" y="1596"/>
                </a:lnTo>
                <a:lnTo>
                  <a:pt x="548" y="1602"/>
                </a:lnTo>
                <a:lnTo>
                  <a:pt x="548" y="1602"/>
                </a:lnTo>
                <a:lnTo>
                  <a:pt x="538" y="1616"/>
                </a:lnTo>
                <a:lnTo>
                  <a:pt x="530" y="1632"/>
                </a:lnTo>
                <a:lnTo>
                  <a:pt x="522" y="1652"/>
                </a:lnTo>
                <a:lnTo>
                  <a:pt x="522" y="1652"/>
                </a:lnTo>
                <a:lnTo>
                  <a:pt x="518" y="1676"/>
                </a:lnTo>
                <a:lnTo>
                  <a:pt x="516" y="1698"/>
                </a:lnTo>
                <a:lnTo>
                  <a:pt x="518" y="1716"/>
                </a:lnTo>
                <a:lnTo>
                  <a:pt x="520" y="1724"/>
                </a:lnTo>
                <a:lnTo>
                  <a:pt x="522" y="1732"/>
                </a:lnTo>
                <a:lnTo>
                  <a:pt x="522" y="1732"/>
                </a:lnTo>
                <a:lnTo>
                  <a:pt x="526" y="1736"/>
                </a:lnTo>
                <a:lnTo>
                  <a:pt x="532" y="1738"/>
                </a:lnTo>
                <a:lnTo>
                  <a:pt x="538" y="1738"/>
                </a:lnTo>
                <a:lnTo>
                  <a:pt x="544" y="1738"/>
                </a:lnTo>
                <a:lnTo>
                  <a:pt x="554" y="1734"/>
                </a:lnTo>
                <a:lnTo>
                  <a:pt x="558" y="1732"/>
                </a:lnTo>
                <a:lnTo>
                  <a:pt x="640" y="1640"/>
                </a:lnTo>
                <a:lnTo>
                  <a:pt x="636" y="1610"/>
                </a:lnTo>
                <a:lnTo>
                  <a:pt x="636" y="1610"/>
                </a:lnTo>
                <a:lnTo>
                  <a:pt x="648" y="1598"/>
                </a:lnTo>
                <a:lnTo>
                  <a:pt x="658" y="1590"/>
                </a:lnTo>
                <a:lnTo>
                  <a:pt x="664" y="1588"/>
                </a:lnTo>
                <a:lnTo>
                  <a:pt x="670" y="1586"/>
                </a:lnTo>
                <a:lnTo>
                  <a:pt x="670" y="1586"/>
                </a:lnTo>
                <a:lnTo>
                  <a:pt x="678" y="1582"/>
                </a:lnTo>
                <a:lnTo>
                  <a:pt x="684" y="1578"/>
                </a:lnTo>
                <a:lnTo>
                  <a:pt x="698" y="1562"/>
                </a:lnTo>
                <a:lnTo>
                  <a:pt x="712" y="1538"/>
                </a:lnTo>
                <a:lnTo>
                  <a:pt x="712" y="1538"/>
                </a:lnTo>
                <a:lnTo>
                  <a:pt x="732" y="1520"/>
                </a:lnTo>
                <a:lnTo>
                  <a:pt x="752" y="1500"/>
                </a:lnTo>
                <a:lnTo>
                  <a:pt x="770" y="1476"/>
                </a:lnTo>
                <a:lnTo>
                  <a:pt x="770" y="1476"/>
                </a:lnTo>
                <a:lnTo>
                  <a:pt x="790" y="1446"/>
                </a:lnTo>
                <a:lnTo>
                  <a:pt x="812" y="1410"/>
                </a:lnTo>
                <a:lnTo>
                  <a:pt x="830" y="1374"/>
                </a:lnTo>
                <a:lnTo>
                  <a:pt x="836" y="1356"/>
                </a:lnTo>
                <a:lnTo>
                  <a:pt x="840" y="1342"/>
                </a:lnTo>
                <a:lnTo>
                  <a:pt x="840" y="1342"/>
                </a:lnTo>
                <a:lnTo>
                  <a:pt x="854" y="1266"/>
                </a:lnTo>
                <a:lnTo>
                  <a:pt x="878" y="1136"/>
                </a:lnTo>
                <a:lnTo>
                  <a:pt x="890" y="1070"/>
                </a:lnTo>
                <a:lnTo>
                  <a:pt x="904" y="1014"/>
                </a:lnTo>
                <a:lnTo>
                  <a:pt x="910" y="992"/>
                </a:lnTo>
                <a:lnTo>
                  <a:pt x="916" y="974"/>
                </a:lnTo>
                <a:lnTo>
                  <a:pt x="922" y="964"/>
                </a:lnTo>
                <a:lnTo>
                  <a:pt x="924" y="960"/>
                </a:lnTo>
                <a:lnTo>
                  <a:pt x="926" y="960"/>
                </a:lnTo>
                <a:lnTo>
                  <a:pt x="926" y="960"/>
                </a:lnTo>
                <a:lnTo>
                  <a:pt x="932" y="958"/>
                </a:lnTo>
                <a:lnTo>
                  <a:pt x="938" y="954"/>
                </a:lnTo>
                <a:lnTo>
                  <a:pt x="950" y="942"/>
                </a:lnTo>
                <a:lnTo>
                  <a:pt x="964" y="926"/>
                </a:lnTo>
                <a:lnTo>
                  <a:pt x="976" y="908"/>
                </a:lnTo>
                <a:lnTo>
                  <a:pt x="968" y="972"/>
                </a:lnTo>
                <a:lnTo>
                  <a:pt x="972" y="994"/>
                </a:lnTo>
                <a:lnTo>
                  <a:pt x="962" y="1022"/>
                </a:lnTo>
                <a:lnTo>
                  <a:pt x="962" y="1068"/>
                </a:lnTo>
                <a:lnTo>
                  <a:pt x="962" y="1080"/>
                </a:lnTo>
                <a:lnTo>
                  <a:pt x="962" y="1146"/>
                </a:lnTo>
                <a:lnTo>
                  <a:pt x="972" y="1150"/>
                </a:lnTo>
                <a:lnTo>
                  <a:pt x="972" y="1160"/>
                </a:lnTo>
                <a:lnTo>
                  <a:pt x="962" y="1170"/>
                </a:lnTo>
                <a:lnTo>
                  <a:pt x="964" y="1202"/>
                </a:lnTo>
                <a:lnTo>
                  <a:pt x="964" y="1252"/>
                </a:lnTo>
                <a:lnTo>
                  <a:pt x="984" y="1294"/>
                </a:lnTo>
                <a:lnTo>
                  <a:pt x="1016" y="1320"/>
                </a:lnTo>
                <a:lnTo>
                  <a:pt x="1018" y="1292"/>
                </a:lnTo>
                <a:lnTo>
                  <a:pt x="1022" y="1320"/>
                </a:lnTo>
                <a:lnTo>
                  <a:pt x="1054" y="1294"/>
                </a:lnTo>
                <a:lnTo>
                  <a:pt x="1074" y="1252"/>
                </a:lnTo>
                <a:lnTo>
                  <a:pt x="1074" y="1202"/>
                </a:lnTo>
                <a:lnTo>
                  <a:pt x="1076" y="1170"/>
                </a:lnTo>
                <a:lnTo>
                  <a:pt x="1066" y="1160"/>
                </a:lnTo>
                <a:lnTo>
                  <a:pt x="1066" y="1150"/>
                </a:lnTo>
                <a:lnTo>
                  <a:pt x="1076" y="1146"/>
                </a:lnTo>
                <a:lnTo>
                  <a:pt x="1076" y="1080"/>
                </a:lnTo>
                <a:lnTo>
                  <a:pt x="1076" y="1068"/>
                </a:lnTo>
                <a:lnTo>
                  <a:pt x="1076" y="1022"/>
                </a:lnTo>
                <a:lnTo>
                  <a:pt x="1066" y="994"/>
                </a:lnTo>
                <a:lnTo>
                  <a:pt x="1068" y="972"/>
                </a:lnTo>
                <a:lnTo>
                  <a:pt x="1062" y="908"/>
                </a:lnTo>
                <a:lnTo>
                  <a:pt x="1062" y="908"/>
                </a:lnTo>
                <a:lnTo>
                  <a:pt x="1074" y="926"/>
                </a:lnTo>
                <a:lnTo>
                  <a:pt x="1088" y="942"/>
                </a:lnTo>
                <a:lnTo>
                  <a:pt x="1100" y="954"/>
                </a:lnTo>
                <a:lnTo>
                  <a:pt x="1106" y="958"/>
                </a:lnTo>
                <a:lnTo>
                  <a:pt x="1112" y="960"/>
                </a:lnTo>
                <a:lnTo>
                  <a:pt x="1112" y="960"/>
                </a:lnTo>
                <a:lnTo>
                  <a:pt x="1114" y="960"/>
                </a:lnTo>
                <a:lnTo>
                  <a:pt x="1116" y="964"/>
                </a:lnTo>
                <a:lnTo>
                  <a:pt x="1122" y="974"/>
                </a:lnTo>
                <a:lnTo>
                  <a:pt x="1128" y="992"/>
                </a:lnTo>
                <a:lnTo>
                  <a:pt x="1134" y="1014"/>
                </a:lnTo>
                <a:lnTo>
                  <a:pt x="1148" y="1070"/>
                </a:lnTo>
                <a:lnTo>
                  <a:pt x="1160" y="1136"/>
                </a:lnTo>
                <a:lnTo>
                  <a:pt x="1184" y="1266"/>
                </a:lnTo>
                <a:lnTo>
                  <a:pt x="1198" y="1342"/>
                </a:lnTo>
                <a:lnTo>
                  <a:pt x="1198" y="1342"/>
                </a:lnTo>
                <a:lnTo>
                  <a:pt x="1202" y="1356"/>
                </a:lnTo>
                <a:lnTo>
                  <a:pt x="1208" y="1374"/>
                </a:lnTo>
                <a:lnTo>
                  <a:pt x="1226" y="1410"/>
                </a:lnTo>
                <a:lnTo>
                  <a:pt x="1248" y="1446"/>
                </a:lnTo>
                <a:lnTo>
                  <a:pt x="1268" y="1476"/>
                </a:lnTo>
                <a:lnTo>
                  <a:pt x="1268" y="1476"/>
                </a:lnTo>
                <a:lnTo>
                  <a:pt x="1286" y="1500"/>
                </a:lnTo>
                <a:lnTo>
                  <a:pt x="1304" y="1520"/>
                </a:lnTo>
                <a:lnTo>
                  <a:pt x="1326" y="1538"/>
                </a:lnTo>
                <a:lnTo>
                  <a:pt x="1326" y="1538"/>
                </a:lnTo>
                <a:lnTo>
                  <a:pt x="1340" y="1562"/>
                </a:lnTo>
                <a:lnTo>
                  <a:pt x="1354" y="1578"/>
                </a:lnTo>
                <a:lnTo>
                  <a:pt x="1360" y="1582"/>
                </a:lnTo>
                <a:lnTo>
                  <a:pt x="1366" y="1586"/>
                </a:lnTo>
                <a:lnTo>
                  <a:pt x="1366" y="1586"/>
                </a:lnTo>
                <a:lnTo>
                  <a:pt x="1374" y="1588"/>
                </a:lnTo>
                <a:lnTo>
                  <a:pt x="1380" y="1590"/>
                </a:lnTo>
                <a:lnTo>
                  <a:pt x="1390" y="1598"/>
                </a:lnTo>
                <a:lnTo>
                  <a:pt x="1402" y="1610"/>
                </a:lnTo>
                <a:lnTo>
                  <a:pt x="1398" y="1640"/>
                </a:lnTo>
                <a:lnTo>
                  <a:pt x="1480" y="1732"/>
                </a:lnTo>
                <a:lnTo>
                  <a:pt x="1480" y="1732"/>
                </a:lnTo>
                <a:lnTo>
                  <a:pt x="1484" y="1734"/>
                </a:lnTo>
                <a:lnTo>
                  <a:pt x="1494" y="1738"/>
                </a:lnTo>
                <a:lnTo>
                  <a:pt x="1500" y="1738"/>
                </a:lnTo>
                <a:lnTo>
                  <a:pt x="1506" y="1738"/>
                </a:lnTo>
                <a:lnTo>
                  <a:pt x="1512" y="1736"/>
                </a:lnTo>
                <a:lnTo>
                  <a:pt x="1516" y="1732"/>
                </a:lnTo>
                <a:lnTo>
                  <a:pt x="1516" y="1732"/>
                </a:lnTo>
                <a:lnTo>
                  <a:pt x="1518" y="1724"/>
                </a:lnTo>
                <a:lnTo>
                  <a:pt x="1520" y="1716"/>
                </a:lnTo>
                <a:lnTo>
                  <a:pt x="1522" y="1698"/>
                </a:lnTo>
                <a:lnTo>
                  <a:pt x="1520" y="1676"/>
                </a:lnTo>
                <a:lnTo>
                  <a:pt x="1516" y="1652"/>
                </a:lnTo>
                <a:lnTo>
                  <a:pt x="1516" y="1652"/>
                </a:lnTo>
                <a:lnTo>
                  <a:pt x="1508" y="1632"/>
                </a:lnTo>
                <a:lnTo>
                  <a:pt x="1500" y="1616"/>
                </a:lnTo>
                <a:lnTo>
                  <a:pt x="1490" y="1602"/>
                </a:lnTo>
                <a:lnTo>
                  <a:pt x="1490" y="1602"/>
                </a:lnTo>
                <a:lnTo>
                  <a:pt x="1486" y="1596"/>
                </a:lnTo>
                <a:lnTo>
                  <a:pt x="1476" y="1580"/>
                </a:lnTo>
                <a:lnTo>
                  <a:pt x="1456" y="1558"/>
                </a:lnTo>
                <a:lnTo>
                  <a:pt x="1442" y="1544"/>
                </a:lnTo>
                <a:lnTo>
                  <a:pt x="1424" y="1528"/>
                </a:lnTo>
                <a:lnTo>
                  <a:pt x="1424" y="1528"/>
                </a:lnTo>
                <a:lnTo>
                  <a:pt x="1416" y="1518"/>
                </a:lnTo>
                <a:lnTo>
                  <a:pt x="1408" y="1508"/>
                </a:lnTo>
                <a:lnTo>
                  <a:pt x="1402" y="1498"/>
                </a:lnTo>
                <a:lnTo>
                  <a:pt x="1396" y="1486"/>
                </a:lnTo>
                <a:lnTo>
                  <a:pt x="1386" y="1464"/>
                </a:lnTo>
                <a:lnTo>
                  <a:pt x="1382" y="1442"/>
                </a:lnTo>
                <a:lnTo>
                  <a:pt x="1378" y="1420"/>
                </a:lnTo>
                <a:lnTo>
                  <a:pt x="1376" y="1404"/>
                </a:lnTo>
                <a:lnTo>
                  <a:pt x="1376" y="1388"/>
                </a:lnTo>
                <a:lnTo>
                  <a:pt x="1376" y="1388"/>
                </a:lnTo>
                <a:lnTo>
                  <a:pt x="1378" y="1374"/>
                </a:lnTo>
                <a:lnTo>
                  <a:pt x="1382" y="1340"/>
                </a:lnTo>
                <a:lnTo>
                  <a:pt x="1386" y="1322"/>
                </a:lnTo>
                <a:lnTo>
                  <a:pt x="1392" y="1306"/>
                </a:lnTo>
                <a:lnTo>
                  <a:pt x="1396" y="1300"/>
                </a:lnTo>
                <a:lnTo>
                  <a:pt x="1400" y="1294"/>
                </a:lnTo>
                <a:lnTo>
                  <a:pt x="1406" y="1290"/>
                </a:lnTo>
                <a:lnTo>
                  <a:pt x="1410" y="1288"/>
                </a:lnTo>
                <a:lnTo>
                  <a:pt x="1410" y="1288"/>
                </a:lnTo>
                <a:lnTo>
                  <a:pt x="1422" y="1284"/>
                </a:lnTo>
                <a:lnTo>
                  <a:pt x="1432" y="1278"/>
                </a:lnTo>
                <a:lnTo>
                  <a:pt x="1442" y="1268"/>
                </a:lnTo>
                <a:lnTo>
                  <a:pt x="1450" y="1256"/>
                </a:lnTo>
                <a:lnTo>
                  <a:pt x="1460" y="1236"/>
                </a:lnTo>
                <a:lnTo>
                  <a:pt x="1464" y="1228"/>
                </a:lnTo>
                <a:lnTo>
                  <a:pt x="1464" y="1228"/>
                </a:lnTo>
                <a:lnTo>
                  <a:pt x="1464" y="1222"/>
                </a:lnTo>
                <a:lnTo>
                  <a:pt x="1464" y="1214"/>
                </a:lnTo>
                <a:lnTo>
                  <a:pt x="1466" y="1204"/>
                </a:lnTo>
                <a:lnTo>
                  <a:pt x="1470" y="1194"/>
                </a:lnTo>
                <a:lnTo>
                  <a:pt x="1478" y="1184"/>
                </a:lnTo>
                <a:lnTo>
                  <a:pt x="1490" y="1174"/>
                </a:lnTo>
                <a:lnTo>
                  <a:pt x="1508" y="1166"/>
                </a:lnTo>
                <a:lnTo>
                  <a:pt x="1508" y="1166"/>
                </a:lnTo>
                <a:lnTo>
                  <a:pt x="1518" y="1160"/>
                </a:lnTo>
                <a:lnTo>
                  <a:pt x="1528" y="1152"/>
                </a:lnTo>
                <a:lnTo>
                  <a:pt x="1538" y="1142"/>
                </a:lnTo>
                <a:lnTo>
                  <a:pt x="1548" y="1130"/>
                </a:lnTo>
                <a:lnTo>
                  <a:pt x="1564" y="1102"/>
                </a:lnTo>
                <a:lnTo>
                  <a:pt x="1580" y="1074"/>
                </a:lnTo>
                <a:lnTo>
                  <a:pt x="1592" y="1044"/>
                </a:lnTo>
                <a:lnTo>
                  <a:pt x="1600" y="1020"/>
                </a:lnTo>
                <a:lnTo>
                  <a:pt x="1608" y="996"/>
                </a:lnTo>
                <a:lnTo>
                  <a:pt x="1618" y="962"/>
                </a:lnTo>
                <a:lnTo>
                  <a:pt x="1618" y="962"/>
                </a:lnTo>
                <a:lnTo>
                  <a:pt x="1620" y="962"/>
                </a:lnTo>
                <a:lnTo>
                  <a:pt x="1622" y="962"/>
                </a:lnTo>
                <a:lnTo>
                  <a:pt x="1626" y="958"/>
                </a:lnTo>
                <a:lnTo>
                  <a:pt x="1624" y="952"/>
                </a:lnTo>
                <a:lnTo>
                  <a:pt x="1614" y="938"/>
                </a:lnTo>
                <a:lnTo>
                  <a:pt x="1596" y="918"/>
                </a:lnTo>
                <a:lnTo>
                  <a:pt x="1566" y="890"/>
                </a:lnTo>
                <a:lnTo>
                  <a:pt x="1520" y="850"/>
                </a:lnTo>
                <a:lnTo>
                  <a:pt x="1520" y="850"/>
                </a:lnTo>
                <a:lnTo>
                  <a:pt x="1496" y="832"/>
                </a:lnTo>
                <a:lnTo>
                  <a:pt x="1470" y="814"/>
                </a:lnTo>
                <a:lnTo>
                  <a:pt x="1440" y="796"/>
                </a:lnTo>
                <a:lnTo>
                  <a:pt x="1410" y="780"/>
                </a:lnTo>
                <a:lnTo>
                  <a:pt x="1412" y="778"/>
                </a:lnTo>
                <a:lnTo>
                  <a:pt x="1454" y="772"/>
                </a:lnTo>
                <a:lnTo>
                  <a:pt x="1522" y="768"/>
                </a:lnTo>
                <a:lnTo>
                  <a:pt x="1570" y="768"/>
                </a:lnTo>
                <a:lnTo>
                  <a:pt x="1624" y="768"/>
                </a:lnTo>
                <a:lnTo>
                  <a:pt x="1674" y="760"/>
                </a:lnTo>
                <a:lnTo>
                  <a:pt x="1674" y="760"/>
                </a:lnTo>
                <a:lnTo>
                  <a:pt x="1694" y="752"/>
                </a:lnTo>
                <a:lnTo>
                  <a:pt x="1710" y="744"/>
                </a:lnTo>
                <a:lnTo>
                  <a:pt x="1718" y="740"/>
                </a:lnTo>
                <a:lnTo>
                  <a:pt x="1722" y="734"/>
                </a:lnTo>
                <a:lnTo>
                  <a:pt x="1722" y="734"/>
                </a:lnTo>
                <a:lnTo>
                  <a:pt x="1734" y="712"/>
                </a:lnTo>
                <a:lnTo>
                  <a:pt x="1744" y="698"/>
                </a:lnTo>
                <a:lnTo>
                  <a:pt x="1760" y="678"/>
                </a:lnTo>
                <a:lnTo>
                  <a:pt x="1760" y="678"/>
                </a:lnTo>
                <a:lnTo>
                  <a:pt x="1774" y="656"/>
                </a:lnTo>
                <a:lnTo>
                  <a:pt x="1782" y="642"/>
                </a:lnTo>
                <a:lnTo>
                  <a:pt x="1786" y="632"/>
                </a:lnTo>
                <a:lnTo>
                  <a:pt x="1788" y="628"/>
                </a:lnTo>
                <a:lnTo>
                  <a:pt x="1788" y="628"/>
                </a:lnTo>
                <a:lnTo>
                  <a:pt x="1792" y="612"/>
                </a:lnTo>
                <a:lnTo>
                  <a:pt x="1796" y="598"/>
                </a:lnTo>
                <a:lnTo>
                  <a:pt x="1798" y="594"/>
                </a:lnTo>
                <a:lnTo>
                  <a:pt x="1802" y="590"/>
                </a:lnTo>
                <a:lnTo>
                  <a:pt x="1802" y="590"/>
                </a:lnTo>
                <a:lnTo>
                  <a:pt x="1806" y="586"/>
                </a:lnTo>
                <a:lnTo>
                  <a:pt x="1810" y="580"/>
                </a:lnTo>
                <a:lnTo>
                  <a:pt x="1820" y="562"/>
                </a:lnTo>
                <a:lnTo>
                  <a:pt x="1824" y="552"/>
                </a:lnTo>
                <a:lnTo>
                  <a:pt x="1826" y="542"/>
                </a:lnTo>
                <a:lnTo>
                  <a:pt x="1826" y="532"/>
                </a:lnTo>
                <a:lnTo>
                  <a:pt x="1822" y="526"/>
                </a:lnTo>
                <a:lnTo>
                  <a:pt x="1822" y="526"/>
                </a:lnTo>
                <a:lnTo>
                  <a:pt x="1820" y="518"/>
                </a:lnTo>
                <a:lnTo>
                  <a:pt x="1820" y="512"/>
                </a:lnTo>
                <a:lnTo>
                  <a:pt x="1820" y="506"/>
                </a:lnTo>
                <a:lnTo>
                  <a:pt x="1824" y="498"/>
                </a:lnTo>
                <a:lnTo>
                  <a:pt x="1828" y="488"/>
                </a:lnTo>
                <a:lnTo>
                  <a:pt x="1832" y="484"/>
                </a:lnTo>
                <a:lnTo>
                  <a:pt x="1832" y="484"/>
                </a:lnTo>
                <a:lnTo>
                  <a:pt x="1842" y="474"/>
                </a:lnTo>
                <a:lnTo>
                  <a:pt x="1850" y="466"/>
                </a:lnTo>
                <a:lnTo>
                  <a:pt x="1850" y="462"/>
                </a:lnTo>
                <a:lnTo>
                  <a:pt x="1848" y="458"/>
                </a:lnTo>
                <a:lnTo>
                  <a:pt x="1848" y="458"/>
                </a:lnTo>
                <a:lnTo>
                  <a:pt x="1846" y="452"/>
                </a:lnTo>
                <a:lnTo>
                  <a:pt x="1846" y="446"/>
                </a:lnTo>
                <a:lnTo>
                  <a:pt x="1848" y="428"/>
                </a:lnTo>
                <a:lnTo>
                  <a:pt x="1852" y="404"/>
                </a:lnTo>
                <a:lnTo>
                  <a:pt x="1852" y="404"/>
                </a:lnTo>
                <a:lnTo>
                  <a:pt x="1868" y="384"/>
                </a:lnTo>
                <a:lnTo>
                  <a:pt x="1880" y="370"/>
                </a:lnTo>
                <a:lnTo>
                  <a:pt x="1882" y="364"/>
                </a:lnTo>
                <a:lnTo>
                  <a:pt x="1884" y="358"/>
                </a:lnTo>
                <a:lnTo>
                  <a:pt x="1884" y="358"/>
                </a:lnTo>
                <a:lnTo>
                  <a:pt x="1888" y="348"/>
                </a:lnTo>
                <a:lnTo>
                  <a:pt x="1896" y="332"/>
                </a:lnTo>
                <a:lnTo>
                  <a:pt x="1910" y="318"/>
                </a:lnTo>
                <a:lnTo>
                  <a:pt x="1916" y="312"/>
                </a:lnTo>
                <a:lnTo>
                  <a:pt x="1924" y="308"/>
                </a:lnTo>
                <a:lnTo>
                  <a:pt x="1924" y="308"/>
                </a:lnTo>
                <a:lnTo>
                  <a:pt x="1930" y="302"/>
                </a:lnTo>
                <a:lnTo>
                  <a:pt x="1936" y="298"/>
                </a:lnTo>
                <a:lnTo>
                  <a:pt x="1946" y="286"/>
                </a:lnTo>
                <a:lnTo>
                  <a:pt x="1956" y="272"/>
                </a:lnTo>
                <a:lnTo>
                  <a:pt x="1956" y="272"/>
                </a:lnTo>
                <a:lnTo>
                  <a:pt x="1960" y="258"/>
                </a:lnTo>
                <a:lnTo>
                  <a:pt x="1966" y="246"/>
                </a:lnTo>
                <a:lnTo>
                  <a:pt x="1970" y="242"/>
                </a:lnTo>
                <a:lnTo>
                  <a:pt x="1974" y="240"/>
                </a:lnTo>
                <a:lnTo>
                  <a:pt x="1974" y="240"/>
                </a:lnTo>
                <a:lnTo>
                  <a:pt x="1980" y="236"/>
                </a:lnTo>
                <a:lnTo>
                  <a:pt x="1984" y="232"/>
                </a:lnTo>
                <a:lnTo>
                  <a:pt x="1994" y="218"/>
                </a:lnTo>
                <a:lnTo>
                  <a:pt x="2006" y="202"/>
                </a:lnTo>
                <a:lnTo>
                  <a:pt x="2028" y="156"/>
                </a:lnTo>
                <a:lnTo>
                  <a:pt x="2038" y="114"/>
                </a:lnTo>
                <a:lnTo>
                  <a:pt x="2036" y="78"/>
                </a:lnTo>
                <a:close/>
                <a:moveTo>
                  <a:pt x="1014" y="582"/>
                </a:moveTo>
                <a:lnTo>
                  <a:pt x="1014" y="584"/>
                </a:lnTo>
                <a:lnTo>
                  <a:pt x="1014" y="582"/>
                </a:lnTo>
                <a:lnTo>
                  <a:pt x="1014" y="582"/>
                </a:lnTo>
                <a:lnTo>
                  <a:pt x="1014" y="58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  <a:effectLst>
            <a:glow rad="190500">
              <a:schemeClr val="bg2">
                <a:lumMod val="60000"/>
                <a:lumOff val="40000"/>
                <a:alpha val="11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6" name="CustomShape 17"/>
          <p:cNvSpPr/>
          <p:nvPr/>
        </p:nvSpPr>
        <p:spPr>
          <a:xfrm rot="2429400">
            <a:off x="8007840" y="4073400"/>
            <a:ext cx="188640" cy="281160"/>
          </a:xfrm>
          <a:custGeom>
            <a:avLst/>
            <a:gdLst/>
            <a:ahLst/>
            <a:rect l="l" t="t" r="r" b="b"/>
            <a:pathLst>
              <a:path w="278" h="414">
                <a:moveTo>
                  <a:pt x="276" y="414"/>
                </a:moveTo>
                <a:lnTo>
                  <a:pt x="276" y="414"/>
                </a:lnTo>
                <a:lnTo>
                  <a:pt x="278" y="414"/>
                </a:lnTo>
                <a:lnTo>
                  <a:pt x="278" y="412"/>
                </a:lnTo>
                <a:lnTo>
                  <a:pt x="278" y="412"/>
                </a:lnTo>
                <a:lnTo>
                  <a:pt x="270" y="396"/>
                </a:lnTo>
                <a:lnTo>
                  <a:pt x="54" y="60"/>
                </a:lnTo>
                <a:lnTo>
                  <a:pt x="54" y="60"/>
                </a:lnTo>
                <a:lnTo>
                  <a:pt x="38" y="32"/>
                </a:lnTo>
                <a:lnTo>
                  <a:pt x="36" y="28"/>
                </a:lnTo>
                <a:lnTo>
                  <a:pt x="36" y="28"/>
                </a:lnTo>
                <a:lnTo>
                  <a:pt x="26" y="14"/>
                </a:lnTo>
                <a:lnTo>
                  <a:pt x="14" y="4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4" y="18"/>
                </a:lnTo>
                <a:lnTo>
                  <a:pt x="12" y="28"/>
                </a:lnTo>
                <a:lnTo>
                  <a:pt x="12" y="28"/>
                </a:lnTo>
                <a:lnTo>
                  <a:pt x="22" y="36"/>
                </a:lnTo>
                <a:lnTo>
                  <a:pt x="30" y="48"/>
                </a:lnTo>
                <a:lnTo>
                  <a:pt x="264" y="402"/>
                </a:lnTo>
                <a:lnTo>
                  <a:pt x="264" y="402"/>
                </a:lnTo>
                <a:lnTo>
                  <a:pt x="270" y="410"/>
                </a:lnTo>
                <a:lnTo>
                  <a:pt x="276" y="414"/>
                </a:lnTo>
                <a:lnTo>
                  <a:pt x="276" y="41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" name="CustomShape 18"/>
          <p:cNvSpPr/>
          <p:nvPr/>
        </p:nvSpPr>
        <p:spPr>
          <a:xfrm rot="2429400">
            <a:off x="8078760" y="4389120"/>
            <a:ext cx="360" cy="1080"/>
          </a:xfrm>
          <a:custGeom>
            <a:avLst/>
            <a:gdLst/>
            <a:ahLst/>
            <a:rect l="l" t="t" r="r" b="b"/>
            <a:pathLst>
              <a:path w="0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" name="CustomShape 19"/>
          <p:cNvSpPr/>
          <p:nvPr/>
        </p:nvSpPr>
        <p:spPr>
          <a:xfrm rot="2429400">
            <a:off x="8162280" y="4205520"/>
            <a:ext cx="190080" cy="281160"/>
          </a:xfrm>
          <a:custGeom>
            <a:avLst/>
            <a:gdLst/>
            <a:ahLst/>
            <a:rect l="l" t="t" r="r" b="b"/>
            <a:pathLst>
              <a:path w="280" h="414">
                <a:moveTo>
                  <a:pt x="4" y="414"/>
                </a:moveTo>
                <a:lnTo>
                  <a:pt x="4" y="414"/>
                </a:lnTo>
                <a:lnTo>
                  <a:pt x="8" y="410"/>
                </a:lnTo>
                <a:lnTo>
                  <a:pt x="16" y="402"/>
                </a:lnTo>
                <a:lnTo>
                  <a:pt x="248" y="48"/>
                </a:lnTo>
                <a:lnTo>
                  <a:pt x="248" y="48"/>
                </a:lnTo>
                <a:lnTo>
                  <a:pt x="258" y="36"/>
                </a:lnTo>
                <a:lnTo>
                  <a:pt x="266" y="28"/>
                </a:lnTo>
                <a:lnTo>
                  <a:pt x="266" y="28"/>
                </a:lnTo>
                <a:lnTo>
                  <a:pt x="274" y="18"/>
                </a:lnTo>
                <a:lnTo>
                  <a:pt x="280" y="6"/>
                </a:lnTo>
                <a:lnTo>
                  <a:pt x="280" y="6"/>
                </a:lnTo>
                <a:lnTo>
                  <a:pt x="280" y="2"/>
                </a:lnTo>
                <a:lnTo>
                  <a:pt x="278" y="0"/>
                </a:lnTo>
                <a:lnTo>
                  <a:pt x="274" y="0"/>
                </a:lnTo>
                <a:lnTo>
                  <a:pt x="268" y="2"/>
                </a:lnTo>
                <a:lnTo>
                  <a:pt x="266" y="4"/>
                </a:lnTo>
                <a:lnTo>
                  <a:pt x="266" y="4"/>
                </a:lnTo>
                <a:lnTo>
                  <a:pt x="254" y="14"/>
                </a:lnTo>
                <a:lnTo>
                  <a:pt x="244" y="28"/>
                </a:lnTo>
                <a:lnTo>
                  <a:pt x="240" y="32"/>
                </a:lnTo>
                <a:lnTo>
                  <a:pt x="240" y="32"/>
                </a:lnTo>
                <a:lnTo>
                  <a:pt x="224" y="60"/>
                </a:lnTo>
                <a:lnTo>
                  <a:pt x="10" y="396"/>
                </a:lnTo>
                <a:lnTo>
                  <a:pt x="10" y="396"/>
                </a:lnTo>
                <a:lnTo>
                  <a:pt x="0" y="412"/>
                </a:lnTo>
                <a:lnTo>
                  <a:pt x="0" y="412"/>
                </a:lnTo>
                <a:lnTo>
                  <a:pt x="0" y="414"/>
                </a:lnTo>
                <a:lnTo>
                  <a:pt x="0" y="414"/>
                </a:lnTo>
                <a:lnTo>
                  <a:pt x="4" y="414"/>
                </a:lnTo>
                <a:lnTo>
                  <a:pt x="4" y="41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" name="CustomShape 20"/>
          <p:cNvSpPr/>
          <p:nvPr/>
        </p:nvSpPr>
        <p:spPr>
          <a:xfrm rot="2429400">
            <a:off x="7324200" y="3846240"/>
            <a:ext cx="1472040" cy="1142640"/>
          </a:xfrm>
          <a:custGeom>
            <a:avLst/>
            <a:gdLst/>
            <a:ahLst/>
            <a:rect l="l" t="t" r="r" b="b"/>
            <a:pathLst>
              <a:path w="2164" h="1680">
                <a:moveTo>
                  <a:pt x="2162" y="70"/>
                </a:moveTo>
                <a:lnTo>
                  <a:pt x="2162" y="70"/>
                </a:lnTo>
                <a:lnTo>
                  <a:pt x="2164" y="64"/>
                </a:lnTo>
                <a:lnTo>
                  <a:pt x="2164" y="60"/>
                </a:lnTo>
                <a:lnTo>
                  <a:pt x="2164" y="52"/>
                </a:lnTo>
                <a:lnTo>
                  <a:pt x="2160" y="44"/>
                </a:lnTo>
                <a:lnTo>
                  <a:pt x="2156" y="36"/>
                </a:lnTo>
                <a:lnTo>
                  <a:pt x="2146" y="28"/>
                </a:lnTo>
                <a:lnTo>
                  <a:pt x="2134" y="18"/>
                </a:lnTo>
                <a:lnTo>
                  <a:pt x="2134" y="18"/>
                </a:lnTo>
                <a:lnTo>
                  <a:pt x="2118" y="12"/>
                </a:lnTo>
                <a:lnTo>
                  <a:pt x="2102" y="6"/>
                </a:lnTo>
                <a:lnTo>
                  <a:pt x="2086" y="4"/>
                </a:lnTo>
                <a:lnTo>
                  <a:pt x="2072" y="2"/>
                </a:lnTo>
                <a:lnTo>
                  <a:pt x="2048" y="0"/>
                </a:lnTo>
                <a:lnTo>
                  <a:pt x="2038" y="0"/>
                </a:lnTo>
                <a:lnTo>
                  <a:pt x="1904" y="40"/>
                </a:lnTo>
                <a:lnTo>
                  <a:pt x="1752" y="118"/>
                </a:lnTo>
                <a:lnTo>
                  <a:pt x="1598" y="244"/>
                </a:lnTo>
                <a:lnTo>
                  <a:pt x="1476" y="370"/>
                </a:lnTo>
                <a:lnTo>
                  <a:pt x="1312" y="580"/>
                </a:lnTo>
                <a:lnTo>
                  <a:pt x="1216" y="732"/>
                </a:lnTo>
                <a:lnTo>
                  <a:pt x="1160" y="836"/>
                </a:lnTo>
                <a:lnTo>
                  <a:pt x="1142" y="870"/>
                </a:lnTo>
                <a:lnTo>
                  <a:pt x="1142" y="870"/>
                </a:lnTo>
                <a:lnTo>
                  <a:pt x="1142" y="860"/>
                </a:lnTo>
                <a:lnTo>
                  <a:pt x="1142" y="860"/>
                </a:lnTo>
                <a:lnTo>
                  <a:pt x="1142" y="856"/>
                </a:lnTo>
                <a:lnTo>
                  <a:pt x="1138" y="848"/>
                </a:lnTo>
                <a:lnTo>
                  <a:pt x="1126" y="832"/>
                </a:lnTo>
                <a:lnTo>
                  <a:pt x="1126" y="832"/>
                </a:lnTo>
                <a:lnTo>
                  <a:pt x="1132" y="822"/>
                </a:lnTo>
                <a:lnTo>
                  <a:pt x="1134" y="812"/>
                </a:lnTo>
                <a:lnTo>
                  <a:pt x="1134" y="812"/>
                </a:lnTo>
                <a:lnTo>
                  <a:pt x="1132" y="802"/>
                </a:lnTo>
                <a:lnTo>
                  <a:pt x="1126" y="794"/>
                </a:lnTo>
                <a:lnTo>
                  <a:pt x="1118" y="788"/>
                </a:lnTo>
                <a:lnTo>
                  <a:pt x="1108" y="786"/>
                </a:lnTo>
                <a:lnTo>
                  <a:pt x="1108" y="786"/>
                </a:lnTo>
                <a:lnTo>
                  <a:pt x="1104" y="786"/>
                </a:lnTo>
                <a:lnTo>
                  <a:pt x="1108" y="780"/>
                </a:lnTo>
                <a:lnTo>
                  <a:pt x="1100" y="780"/>
                </a:lnTo>
                <a:lnTo>
                  <a:pt x="1094" y="780"/>
                </a:lnTo>
                <a:lnTo>
                  <a:pt x="1094" y="780"/>
                </a:lnTo>
                <a:lnTo>
                  <a:pt x="1086" y="774"/>
                </a:lnTo>
                <a:lnTo>
                  <a:pt x="1086" y="776"/>
                </a:lnTo>
                <a:lnTo>
                  <a:pt x="1084" y="774"/>
                </a:lnTo>
                <a:lnTo>
                  <a:pt x="1080" y="778"/>
                </a:lnTo>
                <a:lnTo>
                  <a:pt x="1074" y="776"/>
                </a:lnTo>
                <a:lnTo>
                  <a:pt x="1074" y="780"/>
                </a:lnTo>
                <a:lnTo>
                  <a:pt x="1068" y="780"/>
                </a:lnTo>
                <a:lnTo>
                  <a:pt x="1064" y="780"/>
                </a:lnTo>
                <a:lnTo>
                  <a:pt x="1068" y="788"/>
                </a:lnTo>
                <a:lnTo>
                  <a:pt x="1068" y="788"/>
                </a:lnTo>
                <a:lnTo>
                  <a:pt x="1068" y="788"/>
                </a:lnTo>
                <a:lnTo>
                  <a:pt x="1058" y="786"/>
                </a:lnTo>
                <a:lnTo>
                  <a:pt x="1058" y="786"/>
                </a:lnTo>
                <a:lnTo>
                  <a:pt x="1048" y="788"/>
                </a:lnTo>
                <a:lnTo>
                  <a:pt x="1040" y="794"/>
                </a:lnTo>
                <a:lnTo>
                  <a:pt x="1034" y="802"/>
                </a:lnTo>
                <a:lnTo>
                  <a:pt x="1032" y="812"/>
                </a:lnTo>
                <a:lnTo>
                  <a:pt x="1032" y="812"/>
                </a:lnTo>
                <a:lnTo>
                  <a:pt x="1034" y="820"/>
                </a:lnTo>
                <a:lnTo>
                  <a:pt x="1036" y="828"/>
                </a:lnTo>
                <a:lnTo>
                  <a:pt x="1036" y="828"/>
                </a:lnTo>
                <a:lnTo>
                  <a:pt x="1024" y="846"/>
                </a:lnTo>
                <a:lnTo>
                  <a:pt x="1020" y="854"/>
                </a:lnTo>
                <a:lnTo>
                  <a:pt x="1018" y="860"/>
                </a:lnTo>
                <a:lnTo>
                  <a:pt x="1006" y="836"/>
                </a:lnTo>
                <a:lnTo>
                  <a:pt x="950" y="732"/>
                </a:lnTo>
                <a:lnTo>
                  <a:pt x="854" y="580"/>
                </a:lnTo>
                <a:lnTo>
                  <a:pt x="690" y="370"/>
                </a:lnTo>
                <a:lnTo>
                  <a:pt x="568" y="244"/>
                </a:lnTo>
                <a:lnTo>
                  <a:pt x="412" y="118"/>
                </a:lnTo>
                <a:lnTo>
                  <a:pt x="262" y="40"/>
                </a:lnTo>
                <a:lnTo>
                  <a:pt x="128" y="0"/>
                </a:lnTo>
                <a:lnTo>
                  <a:pt x="128" y="0"/>
                </a:lnTo>
                <a:lnTo>
                  <a:pt x="118" y="0"/>
                </a:lnTo>
                <a:lnTo>
                  <a:pt x="94" y="2"/>
                </a:lnTo>
                <a:lnTo>
                  <a:pt x="80" y="4"/>
                </a:lnTo>
                <a:lnTo>
                  <a:pt x="64" y="6"/>
                </a:lnTo>
                <a:lnTo>
                  <a:pt x="48" y="12"/>
                </a:lnTo>
                <a:lnTo>
                  <a:pt x="32" y="18"/>
                </a:lnTo>
                <a:lnTo>
                  <a:pt x="32" y="18"/>
                </a:lnTo>
                <a:lnTo>
                  <a:pt x="20" y="28"/>
                </a:lnTo>
                <a:lnTo>
                  <a:pt x="10" y="36"/>
                </a:lnTo>
                <a:lnTo>
                  <a:pt x="6" y="44"/>
                </a:lnTo>
                <a:lnTo>
                  <a:pt x="2" y="52"/>
                </a:lnTo>
                <a:lnTo>
                  <a:pt x="2" y="60"/>
                </a:lnTo>
                <a:lnTo>
                  <a:pt x="2" y="64"/>
                </a:lnTo>
                <a:lnTo>
                  <a:pt x="4" y="70"/>
                </a:lnTo>
                <a:lnTo>
                  <a:pt x="0" y="114"/>
                </a:lnTo>
                <a:lnTo>
                  <a:pt x="12" y="226"/>
                </a:lnTo>
                <a:lnTo>
                  <a:pt x="58" y="452"/>
                </a:lnTo>
                <a:lnTo>
                  <a:pt x="80" y="544"/>
                </a:lnTo>
                <a:lnTo>
                  <a:pt x="108" y="686"/>
                </a:lnTo>
                <a:lnTo>
                  <a:pt x="122" y="734"/>
                </a:lnTo>
                <a:lnTo>
                  <a:pt x="154" y="810"/>
                </a:lnTo>
                <a:lnTo>
                  <a:pt x="196" y="876"/>
                </a:lnTo>
                <a:lnTo>
                  <a:pt x="240" y="918"/>
                </a:lnTo>
                <a:lnTo>
                  <a:pt x="284" y="942"/>
                </a:lnTo>
                <a:lnTo>
                  <a:pt x="348" y="952"/>
                </a:lnTo>
                <a:lnTo>
                  <a:pt x="410" y="960"/>
                </a:lnTo>
                <a:lnTo>
                  <a:pt x="622" y="978"/>
                </a:lnTo>
                <a:lnTo>
                  <a:pt x="622" y="978"/>
                </a:lnTo>
                <a:lnTo>
                  <a:pt x="580" y="992"/>
                </a:lnTo>
                <a:lnTo>
                  <a:pt x="538" y="1006"/>
                </a:lnTo>
                <a:lnTo>
                  <a:pt x="504" y="1020"/>
                </a:lnTo>
                <a:lnTo>
                  <a:pt x="486" y="1028"/>
                </a:lnTo>
                <a:lnTo>
                  <a:pt x="486" y="1028"/>
                </a:lnTo>
                <a:lnTo>
                  <a:pt x="444" y="1066"/>
                </a:lnTo>
                <a:lnTo>
                  <a:pt x="410" y="1098"/>
                </a:lnTo>
                <a:lnTo>
                  <a:pt x="346" y="1198"/>
                </a:lnTo>
                <a:lnTo>
                  <a:pt x="346" y="1198"/>
                </a:lnTo>
                <a:lnTo>
                  <a:pt x="338" y="1222"/>
                </a:lnTo>
                <a:lnTo>
                  <a:pt x="330" y="1242"/>
                </a:lnTo>
                <a:lnTo>
                  <a:pt x="326" y="1256"/>
                </a:lnTo>
                <a:lnTo>
                  <a:pt x="326" y="1256"/>
                </a:lnTo>
                <a:lnTo>
                  <a:pt x="326" y="1270"/>
                </a:lnTo>
                <a:lnTo>
                  <a:pt x="330" y="1284"/>
                </a:lnTo>
                <a:lnTo>
                  <a:pt x="334" y="1302"/>
                </a:lnTo>
                <a:lnTo>
                  <a:pt x="334" y="1346"/>
                </a:lnTo>
                <a:lnTo>
                  <a:pt x="358" y="1386"/>
                </a:lnTo>
                <a:lnTo>
                  <a:pt x="370" y="1438"/>
                </a:lnTo>
                <a:lnTo>
                  <a:pt x="370" y="1438"/>
                </a:lnTo>
                <a:lnTo>
                  <a:pt x="372" y="1442"/>
                </a:lnTo>
                <a:lnTo>
                  <a:pt x="376" y="1454"/>
                </a:lnTo>
                <a:lnTo>
                  <a:pt x="380" y="1460"/>
                </a:lnTo>
                <a:lnTo>
                  <a:pt x="386" y="1466"/>
                </a:lnTo>
                <a:lnTo>
                  <a:pt x="396" y="1472"/>
                </a:lnTo>
                <a:lnTo>
                  <a:pt x="406" y="1476"/>
                </a:lnTo>
                <a:lnTo>
                  <a:pt x="406" y="1476"/>
                </a:lnTo>
                <a:lnTo>
                  <a:pt x="418" y="1480"/>
                </a:lnTo>
                <a:lnTo>
                  <a:pt x="424" y="1484"/>
                </a:lnTo>
                <a:lnTo>
                  <a:pt x="430" y="1488"/>
                </a:lnTo>
                <a:lnTo>
                  <a:pt x="434" y="1492"/>
                </a:lnTo>
                <a:lnTo>
                  <a:pt x="436" y="1498"/>
                </a:lnTo>
                <a:lnTo>
                  <a:pt x="436" y="1500"/>
                </a:lnTo>
                <a:lnTo>
                  <a:pt x="436" y="1500"/>
                </a:lnTo>
                <a:lnTo>
                  <a:pt x="444" y="1514"/>
                </a:lnTo>
                <a:lnTo>
                  <a:pt x="458" y="1534"/>
                </a:lnTo>
                <a:lnTo>
                  <a:pt x="458" y="1534"/>
                </a:lnTo>
                <a:lnTo>
                  <a:pt x="466" y="1540"/>
                </a:lnTo>
                <a:lnTo>
                  <a:pt x="478" y="1550"/>
                </a:lnTo>
                <a:lnTo>
                  <a:pt x="490" y="1556"/>
                </a:lnTo>
                <a:lnTo>
                  <a:pt x="498" y="1558"/>
                </a:lnTo>
                <a:lnTo>
                  <a:pt x="504" y="1558"/>
                </a:lnTo>
                <a:lnTo>
                  <a:pt x="504" y="1558"/>
                </a:lnTo>
                <a:lnTo>
                  <a:pt x="510" y="1558"/>
                </a:lnTo>
                <a:lnTo>
                  <a:pt x="516" y="1562"/>
                </a:lnTo>
                <a:lnTo>
                  <a:pt x="528" y="1572"/>
                </a:lnTo>
                <a:lnTo>
                  <a:pt x="536" y="1582"/>
                </a:lnTo>
                <a:lnTo>
                  <a:pt x="540" y="1588"/>
                </a:lnTo>
                <a:lnTo>
                  <a:pt x="540" y="1588"/>
                </a:lnTo>
                <a:lnTo>
                  <a:pt x="548" y="1598"/>
                </a:lnTo>
                <a:lnTo>
                  <a:pt x="558" y="1608"/>
                </a:lnTo>
                <a:lnTo>
                  <a:pt x="564" y="1612"/>
                </a:lnTo>
                <a:lnTo>
                  <a:pt x="570" y="1614"/>
                </a:lnTo>
                <a:lnTo>
                  <a:pt x="570" y="1614"/>
                </a:lnTo>
                <a:lnTo>
                  <a:pt x="586" y="1618"/>
                </a:lnTo>
                <a:lnTo>
                  <a:pt x="602" y="1626"/>
                </a:lnTo>
                <a:lnTo>
                  <a:pt x="622" y="1636"/>
                </a:lnTo>
                <a:lnTo>
                  <a:pt x="648" y="1656"/>
                </a:lnTo>
                <a:lnTo>
                  <a:pt x="676" y="1678"/>
                </a:lnTo>
                <a:lnTo>
                  <a:pt x="676" y="1678"/>
                </a:lnTo>
                <a:lnTo>
                  <a:pt x="682" y="1678"/>
                </a:lnTo>
                <a:lnTo>
                  <a:pt x="694" y="1680"/>
                </a:lnTo>
                <a:lnTo>
                  <a:pt x="708" y="1676"/>
                </a:lnTo>
                <a:lnTo>
                  <a:pt x="716" y="1674"/>
                </a:lnTo>
                <a:lnTo>
                  <a:pt x="724" y="1670"/>
                </a:lnTo>
                <a:lnTo>
                  <a:pt x="724" y="1670"/>
                </a:lnTo>
                <a:lnTo>
                  <a:pt x="730" y="1664"/>
                </a:lnTo>
                <a:lnTo>
                  <a:pt x="736" y="1662"/>
                </a:lnTo>
                <a:lnTo>
                  <a:pt x="742" y="1660"/>
                </a:lnTo>
                <a:lnTo>
                  <a:pt x="746" y="1660"/>
                </a:lnTo>
                <a:lnTo>
                  <a:pt x="754" y="1664"/>
                </a:lnTo>
                <a:lnTo>
                  <a:pt x="756" y="1664"/>
                </a:lnTo>
                <a:lnTo>
                  <a:pt x="772" y="1662"/>
                </a:lnTo>
                <a:lnTo>
                  <a:pt x="796" y="1646"/>
                </a:lnTo>
                <a:lnTo>
                  <a:pt x="836" y="1606"/>
                </a:lnTo>
                <a:lnTo>
                  <a:pt x="836" y="1606"/>
                </a:lnTo>
                <a:lnTo>
                  <a:pt x="840" y="1602"/>
                </a:lnTo>
                <a:lnTo>
                  <a:pt x="852" y="1588"/>
                </a:lnTo>
                <a:lnTo>
                  <a:pt x="870" y="1564"/>
                </a:lnTo>
                <a:lnTo>
                  <a:pt x="892" y="1528"/>
                </a:lnTo>
                <a:lnTo>
                  <a:pt x="892" y="1528"/>
                </a:lnTo>
                <a:lnTo>
                  <a:pt x="914" y="1478"/>
                </a:lnTo>
                <a:lnTo>
                  <a:pt x="938" y="1424"/>
                </a:lnTo>
                <a:lnTo>
                  <a:pt x="964" y="1362"/>
                </a:lnTo>
                <a:lnTo>
                  <a:pt x="964" y="1362"/>
                </a:lnTo>
                <a:lnTo>
                  <a:pt x="988" y="1268"/>
                </a:lnTo>
                <a:lnTo>
                  <a:pt x="1012" y="1188"/>
                </a:lnTo>
                <a:lnTo>
                  <a:pt x="1034" y="1116"/>
                </a:lnTo>
                <a:lnTo>
                  <a:pt x="1032" y="1158"/>
                </a:lnTo>
                <a:lnTo>
                  <a:pt x="1024" y="1232"/>
                </a:lnTo>
                <a:lnTo>
                  <a:pt x="1026" y="1256"/>
                </a:lnTo>
                <a:lnTo>
                  <a:pt x="1016" y="1290"/>
                </a:lnTo>
                <a:lnTo>
                  <a:pt x="1016" y="1342"/>
                </a:lnTo>
                <a:lnTo>
                  <a:pt x="1016" y="1356"/>
                </a:lnTo>
                <a:lnTo>
                  <a:pt x="1016" y="1430"/>
                </a:lnTo>
                <a:lnTo>
                  <a:pt x="1026" y="1436"/>
                </a:lnTo>
                <a:lnTo>
                  <a:pt x="1026" y="1446"/>
                </a:lnTo>
                <a:lnTo>
                  <a:pt x="1016" y="1458"/>
                </a:lnTo>
                <a:lnTo>
                  <a:pt x="1018" y="1494"/>
                </a:lnTo>
                <a:lnTo>
                  <a:pt x="1018" y="1552"/>
                </a:lnTo>
                <a:lnTo>
                  <a:pt x="1040" y="1598"/>
                </a:lnTo>
                <a:lnTo>
                  <a:pt x="1076" y="1628"/>
                </a:lnTo>
                <a:lnTo>
                  <a:pt x="1080" y="1596"/>
                </a:lnTo>
                <a:lnTo>
                  <a:pt x="1084" y="1628"/>
                </a:lnTo>
                <a:lnTo>
                  <a:pt x="1120" y="1598"/>
                </a:lnTo>
                <a:lnTo>
                  <a:pt x="1142" y="1552"/>
                </a:lnTo>
                <a:lnTo>
                  <a:pt x="1142" y="1494"/>
                </a:lnTo>
                <a:lnTo>
                  <a:pt x="1146" y="1458"/>
                </a:lnTo>
                <a:lnTo>
                  <a:pt x="1134" y="1446"/>
                </a:lnTo>
                <a:lnTo>
                  <a:pt x="1134" y="1436"/>
                </a:lnTo>
                <a:lnTo>
                  <a:pt x="1146" y="1430"/>
                </a:lnTo>
                <a:lnTo>
                  <a:pt x="1146" y="1356"/>
                </a:lnTo>
                <a:lnTo>
                  <a:pt x="1146" y="1342"/>
                </a:lnTo>
                <a:lnTo>
                  <a:pt x="1146" y="1290"/>
                </a:lnTo>
                <a:lnTo>
                  <a:pt x="1134" y="1256"/>
                </a:lnTo>
                <a:lnTo>
                  <a:pt x="1136" y="1232"/>
                </a:lnTo>
                <a:lnTo>
                  <a:pt x="1128" y="1158"/>
                </a:lnTo>
                <a:lnTo>
                  <a:pt x="1126" y="1116"/>
                </a:lnTo>
                <a:lnTo>
                  <a:pt x="1126" y="1116"/>
                </a:lnTo>
                <a:lnTo>
                  <a:pt x="1126" y="1106"/>
                </a:lnTo>
                <a:lnTo>
                  <a:pt x="1126" y="1106"/>
                </a:lnTo>
                <a:lnTo>
                  <a:pt x="1138" y="1136"/>
                </a:lnTo>
                <a:lnTo>
                  <a:pt x="1150" y="1176"/>
                </a:lnTo>
                <a:lnTo>
                  <a:pt x="1174" y="1260"/>
                </a:lnTo>
                <a:lnTo>
                  <a:pt x="1202" y="1362"/>
                </a:lnTo>
                <a:lnTo>
                  <a:pt x="1202" y="1362"/>
                </a:lnTo>
                <a:lnTo>
                  <a:pt x="1228" y="1424"/>
                </a:lnTo>
                <a:lnTo>
                  <a:pt x="1250" y="1478"/>
                </a:lnTo>
                <a:lnTo>
                  <a:pt x="1274" y="1528"/>
                </a:lnTo>
                <a:lnTo>
                  <a:pt x="1274" y="1528"/>
                </a:lnTo>
                <a:lnTo>
                  <a:pt x="1296" y="1564"/>
                </a:lnTo>
                <a:lnTo>
                  <a:pt x="1312" y="1588"/>
                </a:lnTo>
                <a:lnTo>
                  <a:pt x="1326" y="1602"/>
                </a:lnTo>
                <a:lnTo>
                  <a:pt x="1330" y="1606"/>
                </a:lnTo>
                <a:lnTo>
                  <a:pt x="1370" y="1646"/>
                </a:lnTo>
                <a:lnTo>
                  <a:pt x="1394" y="1662"/>
                </a:lnTo>
                <a:lnTo>
                  <a:pt x="1410" y="1664"/>
                </a:lnTo>
                <a:lnTo>
                  <a:pt x="1410" y="1664"/>
                </a:lnTo>
                <a:lnTo>
                  <a:pt x="1412" y="1664"/>
                </a:lnTo>
                <a:lnTo>
                  <a:pt x="1420" y="1660"/>
                </a:lnTo>
                <a:lnTo>
                  <a:pt x="1424" y="1660"/>
                </a:lnTo>
                <a:lnTo>
                  <a:pt x="1430" y="1662"/>
                </a:lnTo>
                <a:lnTo>
                  <a:pt x="1436" y="1664"/>
                </a:lnTo>
                <a:lnTo>
                  <a:pt x="1442" y="1670"/>
                </a:lnTo>
                <a:lnTo>
                  <a:pt x="1442" y="1670"/>
                </a:lnTo>
                <a:lnTo>
                  <a:pt x="1450" y="1674"/>
                </a:lnTo>
                <a:lnTo>
                  <a:pt x="1458" y="1676"/>
                </a:lnTo>
                <a:lnTo>
                  <a:pt x="1472" y="1680"/>
                </a:lnTo>
                <a:lnTo>
                  <a:pt x="1484" y="1678"/>
                </a:lnTo>
                <a:lnTo>
                  <a:pt x="1490" y="1678"/>
                </a:lnTo>
                <a:lnTo>
                  <a:pt x="1518" y="1656"/>
                </a:lnTo>
                <a:lnTo>
                  <a:pt x="1544" y="1636"/>
                </a:lnTo>
                <a:lnTo>
                  <a:pt x="1544" y="1636"/>
                </a:lnTo>
                <a:lnTo>
                  <a:pt x="1564" y="1626"/>
                </a:lnTo>
                <a:lnTo>
                  <a:pt x="1580" y="1618"/>
                </a:lnTo>
                <a:lnTo>
                  <a:pt x="1596" y="1614"/>
                </a:lnTo>
                <a:lnTo>
                  <a:pt x="1596" y="1614"/>
                </a:lnTo>
                <a:lnTo>
                  <a:pt x="1602" y="1612"/>
                </a:lnTo>
                <a:lnTo>
                  <a:pt x="1608" y="1608"/>
                </a:lnTo>
                <a:lnTo>
                  <a:pt x="1618" y="1598"/>
                </a:lnTo>
                <a:lnTo>
                  <a:pt x="1626" y="1588"/>
                </a:lnTo>
                <a:lnTo>
                  <a:pt x="1626" y="1588"/>
                </a:lnTo>
                <a:lnTo>
                  <a:pt x="1630" y="1582"/>
                </a:lnTo>
                <a:lnTo>
                  <a:pt x="1638" y="1572"/>
                </a:lnTo>
                <a:lnTo>
                  <a:pt x="1650" y="1562"/>
                </a:lnTo>
                <a:lnTo>
                  <a:pt x="1656" y="1558"/>
                </a:lnTo>
                <a:lnTo>
                  <a:pt x="1662" y="1558"/>
                </a:lnTo>
                <a:lnTo>
                  <a:pt x="1662" y="1558"/>
                </a:lnTo>
                <a:lnTo>
                  <a:pt x="1668" y="1558"/>
                </a:lnTo>
                <a:lnTo>
                  <a:pt x="1674" y="1556"/>
                </a:lnTo>
                <a:lnTo>
                  <a:pt x="1688" y="1550"/>
                </a:lnTo>
                <a:lnTo>
                  <a:pt x="1700" y="1540"/>
                </a:lnTo>
                <a:lnTo>
                  <a:pt x="1708" y="1534"/>
                </a:lnTo>
                <a:lnTo>
                  <a:pt x="1708" y="1534"/>
                </a:lnTo>
                <a:lnTo>
                  <a:pt x="1722" y="1514"/>
                </a:lnTo>
                <a:lnTo>
                  <a:pt x="1730" y="1500"/>
                </a:lnTo>
                <a:lnTo>
                  <a:pt x="1730" y="1500"/>
                </a:lnTo>
                <a:lnTo>
                  <a:pt x="1730" y="1498"/>
                </a:lnTo>
                <a:lnTo>
                  <a:pt x="1732" y="1492"/>
                </a:lnTo>
                <a:lnTo>
                  <a:pt x="1736" y="1488"/>
                </a:lnTo>
                <a:lnTo>
                  <a:pt x="1740" y="1484"/>
                </a:lnTo>
                <a:lnTo>
                  <a:pt x="1748" y="1480"/>
                </a:lnTo>
                <a:lnTo>
                  <a:pt x="1760" y="1476"/>
                </a:lnTo>
                <a:lnTo>
                  <a:pt x="1760" y="1476"/>
                </a:lnTo>
                <a:lnTo>
                  <a:pt x="1770" y="1472"/>
                </a:lnTo>
                <a:lnTo>
                  <a:pt x="1780" y="1466"/>
                </a:lnTo>
                <a:lnTo>
                  <a:pt x="1786" y="1460"/>
                </a:lnTo>
                <a:lnTo>
                  <a:pt x="1790" y="1454"/>
                </a:lnTo>
                <a:lnTo>
                  <a:pt x="1794" y="1442"/>
                </a:lnTo>
                <a:lnTo>
                  <a:pt x="1794" y="1438"/>
                </a:lnTo>
                <a:lnTo>
                  <a:pt x="1808" y="1386"/>
                </a:lnTo>
                <a:lnTo>
                  <a:pt x="1832" y="1346"/>
                </a:lnTo>
                <a:lnTo>
                  <a:pt x="1832" y="1302"/>
                </a:lnTo>
                <a:lnTo>
                  <a:pt x="1832" y="1302"/>
                </a:lnTo>
                <a:lnTo>
                  <a:pt x="1836" y="1284"/>
                </a:lnTo>
                <a:lnTo>
                  <a:pt x="1840" y="1270"/>
                </a:lnTo>
                <a:lnTo>
                  <a:pt x="1840" y="1256"/>
                </a:lnTo>
                <a:lnTo>
                  <a:pt x="1840" y="1256"/>
                </a:lnTo>
                <a:lnTo>
                  <a:pt x="1836" y="1242"/>
                </a:lnTo>
                <a:lnTo>
                  <a:pt x="1828" y="1222"/>
                </a:lnTo>
                <a:lnTo>
                  <a:pt x="1820" y="1198"/>
                </a:lnTo>
                <a:lnTo>
                  <a:pt x="1756" y="1098"/>
                </a:lnTo>
                <a:lnTo>
                  <a:pt x="1756" y="1098"/>
                </a:lnTo>
                <a:lnTo>
                  <a:pt x="1722" y="1066"/>
                </a:lnTo>
                <a:lnTo>
                  <a:pt x="1680" y="1028"/>
                </a:lnTo>
                <a:lnTo>
                  <a:pt x="1680" y="1028"/>
                </a:lnTo>
                <a:lnTo>
                  <a:pt x="1662" y="1020"/>
                </a:lnTo>
                <a:lnTo>
                  <a:pt x="1628" y="1006"/>
                </a:lnTo>
                <a:lnTo>
                  <a:pt x="1586" y="992"/>
                </a:lnTo>
                <a:lnTo>
                  <a:pt x="1544" y="978"/>
                </a:lnTo>
                <a:lnTo>
                  <a:pt x="1756" y="960"/>
                </a:lnTo>
                <a:lnTo>
                  <a:pt x="1818" y="952"/>
                </a:lnTo>
                <a:lnTo>
                  <a:pt x="1882" y="942"/>
                </a:lnTo>
                <a:lnTo>
                  <a:pt x="1926" y="918"/>
                </a:lnTo>
                <a:lnTo>
                  <a:pt x="1970" y="876"/>
                </a:lnTo>
                <a:lnTo>
                  <a:pt x="2012" y="810"/>
                </a:lnTo>
                <a:lnTo>
                  <a:pt x="2044" y="734"/>
                </a:lnTo>
                <a:lnTo>
                  <a:pt x="2058" y="686"/>
                </a:lnTo>
                <a:lnTo>
                  <a:pt x="2086" y="544"/>
                </a:lnTo>
                <a:lnTo>
                  <a:pt x="2108" y="452"/>
                </a:lnTo>
                <a:lnTo>
                  <a:pt x="2154" y="226"/>
                </a:lnTo>
                <a:lnTo>
                  <a:pt x="2164" y="114"/>
                </a:lnTo>
                <a:lnTo>
                  <a:pt x="2162" y="70"/>
                </a:lnTo>
                <a:close/>
                <a:moveTo>
                  <a:pt x="1076" y="792"/>
                </a:moveTo>
                <a:lnTo>
                  <a:pt x="1076" y="792"/>
                </a:lnTo>
                <a:lnTo>
                  <a:pt x="1076" y="790"/>
                </a:lnTo>
                <a:lnTo>
                  <a:pt x="1076" y="790"/>
                </a:lnTo>
                <a:lnTo>
                  <a:pt x="1076" y="79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  <a:effectLst>
            <a:glow rad="177800">
              <a:schemeClr val="bg2">
                <a:lumMod val="60000"/>
                <a:lumOff val="40000"/>
                <a:alpha val="11000"/>
              </a:schemeClr>
            </a:glow>
            <a:softEdge rad="254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0" name="CustomShape 21"/>
          <p:cNvSpPr/>
          <p:nvPr/>
        </p:nvSpPr>
        <p:spPr>
          <a:xfrm rot="19493400">
            <a:off x="8102160" y="5571720"/>
            <a:ext cx="131400" cy="195120"/>
          </a:xfrm>
          <a:custGeom>
            <a:avLst/>
            <a:gdLst/>
            <a:ahLst/>
            <a:rect l="l" t="t" r="r" b="b"/>
            <a:pathLst>
              <a:path w="232" h="344">
                <a:moveTo>
                  <a:pt x="230" y="344"/>
                </a:moveTo>
                <a:lnTo>
                  <a:pt x="230" y="344"/>
                </a:lnTo>
                <a:lnTo>
                  <a:pt x="232" y="344"/>
                </a:lnTo>
                <a:lnTo>
                  <a:pt x="232" y="342"/>
                </a:lnTo>
                <a:lnTo>
                  <a:pt x="232" y="342"/>
                </a:lnTo>
                <a:lnTo>
                  <a:pt x="224" y="328"/>
                </a:lnTo>
                <a:lnTo>
                  <a:pt x="48" y="50"/>
                </a:lnTo>
                <a:lnTo>
                  <a:pt x="48" y="50"/>
                </a:lnTo>
                <a:lnTo>
                  <a:pt x="30" y="24"/>
                </a:lnTo>
                <a:lnTo>
                  <a:pt x="30" y="24"/>
                </a:lnTo>
                <a:lnTo>
                  <a:pt x="22" y="12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4" y="14"/>
                </a:lnTo>
                <a:lnTo>
                  <a:pt x="10" y="22"/>
                </a:lnTo>
                <a:lnTo>
                  <a:pt x="10" y="22"/>
                </a:lnTo>
                <a:lnTo>
                  <a:pt x="18" y="30"/>
                </a:lnTo>
                <a:lnTo>
                  <a:pt x="26" y="42"/>
                </a:lnTo>
                <a:lnTo>
                  <a:pt x="218" y="332"/>
                </a:lnTo>
                <a:lnTo>
                  <a:pt x="218" y="332"/>
                </a:lnTo>
                <a:lnTo>
                  <a:pt x="226" y="340"/>
                </a:lnTo>
                <a:lnTo>
                  <a:pt x="230" y="344"/>
                </a:lnTo>
                <a:lnTo>
                  <a:pt x="230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" name="CustomShape 22"/>
          <p:cNvSpPr/>
          <p:nvPr/>
        </p:nvSpPr>
        <p:spPr>
          <a:xfrm rot="19493400">
            <a:off x="8282880" y="571536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" name="CustomShape 23"/>
          <p:cNvSpPr/>
          <p:nvPr/>
        </p:nvSpPr>
        <p:spPr>
          <a:xfrm rot="19493400">
            <a:off x="8218440" y="5490000"/>
            <a:ext cx="131400" cy="195120"/>
          </a:xfrm>
          <a:custGeom>
            <a:avLst/>
            <a:gdLst/>
            <a:ahLst/>
            <a:rect l="l" t="t" r="r" b="b"/>
            <a:pathLst>
              <a:path w="232" h="344">
                <a:moveTo>
                  <a:pt x="2" y="344"/>
                </a:moveTo>
                <a:lnTo>
                  <a:pt x="2" y="344"/>
                </a:lnTo>
                <a:lnTo>
                  <a:pt x="6" y="340"/>
                </a:lnTo>
                <a:lnTo>
                  <a:pt x="14" y="332"/>
                </a:lnTo>
                <a:lnTo>
                  <a:pt x="206" y="42"/>
                </a:lnTo>
                <a:lnTo>
                  <a:pt x="206" y="42"/>
                </a:lnTo>
                <a:lnTo>
                  <a:pt x="214" y="30"/>
                </a:lnTo>
                <a:lnTo>
                  <a:pt x="222" y="22"/>
                </a:lnTo>
                <a:lnTo>
                  <a:pt x="222" y="22"/>
                </a:lnTo>
                <a:lnTo>
                  <a:pt x="228" y="14"/>
                </a:lnTo>
                <a:lnTo>
                  <a:pt x="232" y="4"/>
                </a:lnTo>
                <a:lnTo>
                  <a:pt x="232" y="4"/>
                </a:lnTo>
                <a:lnTo>
                  <a:pt x="232" y="0"/>
                </a:lnTo>
                <a:lnTo>
                  <a:pt x="230" y="0"/>
                </a:lnTo>
                <a:lnTo>
                  <a:pt x="226" y="0"/>
                </a:lnTo>
                <a:lnTo>
                  <a:pt x="222" y="2"/>
                </a:lnTo>
                <a:lnTo>
                  <a:pt x="222" y="2"/>
                </a:lnTo>
                <a:lnTo>
                  <a:pt x="210" y="12"/>
                </a:lnTo>
                <a:lnTo>
                  <a:pt x="202" y="24"/>
                </a:lnTo>
                <a:lnTo>
                  <a:pt x="202" y="24"/>
                </a:lnTo>
                <a:lnTo>
                  <a:pt x="184" y="50"/>
                </a:lnTo>
                <a:lnTo>
                  <a:pt x="8" y="328"/>
                </a:lnTo>
                <a:lnTo>
                  <a:pt x="8" y="328"/>
                </a:lnTo>
                <a:lnTo>
                  <a:pt x="0" y="342"/>
                </a:lnTo>
                <a:lnTo>
                  <a:pt x="0" y="342"/>
                </a:lnTo>
                <a:lnTo>
                  <a:pt x="0" y="344"/>
                </a:lnTo>
                <a:lnTo>
                  <a:pt x="0" y="344"/>
                </a:lnTo>
                <a:lnTo>
                  <a:pt x="2" y="344"/>
                </a:lnTo>
                <a:lnTo>
                  <a:pt x="2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" name="CustomShape 24"/>
          <p:cNvSpPr/>
          <p:nvPr/>
        </p:nvSpPr>
        <p:spPr>
          <a:xfrm rot="19493400">
            <a:off x="7782840" y="5358240"/>
            <a:ext cx="1188000" cy="974160"/>
          </a:xfrm>
          <a:custGeom>
            <a:avLst/>
            <a:gdLst/>
            <a:ahLst/>
            <a:rect l="l" t="t" r="r" b="b"/>
            <a:pathLst>
              <a:path w="2090" h="1714">
                <a:moveTo>
                  <a:pt x="2088" y="78"/>
                </a:moveTo>
                <a:lnTo>
                  <a:pt x="2070" y="44"/>
                </a:lnTo>
                <a:lnTo>
                  <a:pt x="2028" y="16"/>
                </a:lnTo>
                <a:lnTo>
                  <a:pt x="1964" y="4"/>
                </a:lnTo>
                <a:lnTo>
                  <a:pt x="1896" y="0"/>
                </a:lnTo>
                <a:lnTo>
                  <a:pt x="1896" y="0"/>
                </a:lnTo>
                <a:lnTo>
                  <a:pt x="1876" y="2"/>
                </a:lnTo>
                <a:lnTo>
                  <a:pt x="1852" y="4"/>
                </a:lnTo>
                <a:lnTo>
                  <a:pt x="1822" y="10"/>
                </a:lnTo>
                <a:lnTo>
                  <a:pt x="1784" y="18"/>
                </a:lnTo>
                <a:lnTo>
                  <a:pt x="1740" y="30"/>
                </a:lnTo>
                <a:lnTo>
                  <a:pt x="1694" y="46"/>
                </a:lnTo>
                <a:lnTo>
                  <a:pt x="1642" y="66"/>
                </a:lnTo>
                <a:lnTo>
                  <a:pt x="1642" y="66"/>
                </a:lnTo>
                <a:lnTo>
                  <a:pt x="1592" y="92"/>
                </a:lnTo>
                <a:lnTo>
                  <a:pt x="1544" y="118"/>
                </a:lnTo>
                <a:lnTo>
                  <a:pt x="1498" y="148"/>
                </a:lnTo>
                <a:lnTo>
                  <a:pt x="1454" y="180"/>
                </a:lnTo>
                <a:lnTo>
                  <a:pt x="1410" y="216"/>
                </a:lnTo>
                <a:lnTo>
                  <a:pt x="1368" y="254"/>
                </a:lnTo>
                <a:lnTo>
                  <a:pt x="1328" y="296"/>
                </a:lnTo>
                <a:lnTo>
                  <a:pt x="1286" y="342"/>
                </a:lnTo>
                <a:lnTo>
                  <a:pt x="1286" y="342"/>
                </a:lnTo>
                <a:lnTo>
                  <a:pt x="1254" y="380"/>
                </a:lnTo>
                <a:lnTo>
                  <a:pt x="1224" y="420"/>
                </a:lnTo>
                <a:lnTo>
                  <a:pt x="1196" y="462"/>
                </a:lnTo>
                <a:lnTo>
                  <a:pt x="1170" y="504"/>
                </a:lnTo>
                <a:lnTo>
                  <a:pt x="1124" y="578"/>
                </a:lnTo>
                <a:lnTo>
                  <a:pt x="1096" y="632"/>
                </a:lnTo>
                <a:lnTo>
                  <a:pt x="1096" y="632"/>
                </a:lnTo>
                <a:lnTo>
                  <a:pt x="1092" y="622"/>
                </a:lnTo>
                <a:lnTo>
                  <a:pt x="1082" y="608"/>
                </a:lnTo>
                <a:lnTo>
                  <a:pt x="1082" y="608"/>
                </a:lnTo>
                <a:lnTo>
                  <a:pt x="1086" y="600"/>
                </a:lnTo>
                <a:lnTo>
                  <a:pt x="1088" y="592"/>
                </a:lnTo>
                <a:lnTo>
                  <a:pt x="1088" y="592"/>
                </a:lnTo>
                <a:lnTo>
                  <a:pt x="1086" y="584"/>
                </a:lnTo>
                <a:lnTo>
                  <a:pt x="1082" y="576"/>
                </a:lnTo>
                <a:lnTo>
                  <a:pt x="1074" y="572"/>
                </a:lnTo>
                <a:lnTo>
                  <a:pt x="1066" y="570"/>
                </a:lnTo>
                <a:lnTo>
                  <a:pt x="1066" y="570"/>
                </a:lnTo>
                <a:lnTo>
                  <a:pt x="1064" y="570"/>
                </a:lnTo>
                <a:lnTo>
                  <a:pt x="1066" y="564"/>
                </a:lnTo>
                <a:lnTo>
                  <a:pt x="1060" y="564"/>
                </a:lnTo>
                <a:lnTo>
                  <a:pt x="1056" y="564"/>
                </a:lnTo>
                <a:lnTo>
                  <a:pt x="1056" y="564"/>
                </a:lnTo>
                <a:lnTo>
                  <a:pt x="1050" y="558"/>
                </a:lnTo>
                <a:lnTo>
                  <a:pt x="1048" y="560"/>
                </a:lnTo>
                <a:lnTo>
                  <a:pt x="1048" y="558"/>
                </a:lnTo>
                <a:lnTo>
                  <a:pt x="1044" y="562"/>
                </a:lnTo>
                <a:lnTo>
                  <a:pt x="1038" y="560"/>
                </a:lnTo>
                <a:lnTo>
                  <a:pt x="1038" y="564"/>
                </a:lnTo>
                <a:lnTo>
                  <a:pt x="1034" y="564"/>
                </a:lnTo>
                <a:lnTo>
                  <a:pt x="1030" y="564"/>
                </a:lnTo>
                <a:lnTo>
                  <a:pt x="1034" y="572"/>
                </a:lnTo>
                <a:lnTo>
                  <a:pt x="1034" y="572"/>
                </a:lnTo>
                <a:lnTo>
                  <a:pt x="1034" y="572"/>
                </a:lnTo>
                <a:lnTo>
                  <a:pt x="1026" y="570"/>
                </a:lnTo>
                <a:lnTo>
                  <a:pt x="1026" y="570"/>
                </a:lnTo>
                <a:lnTo>
                  <a:pt x="1016" y="572"/>
                </a:lnTo>
                <a:lnTo>
                  <a:pt x="1010" y="576"/>
                </a:lnTo>
                <a:lnTo>
                  <a:pt x="1004" y="584"/>
                </a:lnTo>
                <a:lnTo>
                  <a:pt x="1004" y="592"/>
                </a:lnTo>
                <a:lnTo>
                  <a:pt x="1004" y="592"/>
                </a:lnTo>
                <a:lnTo>
                  <a:pt x="1004" y="598"/>
                </a:lnTo>
                <a:lnTo>
                  <a:pt x="1008" y="604"/>
                </a:lnTo>
                <a:lnTo>
                  <a:pt x="1008" y="604"/>
                </a:lnTo>
                <a:lnTo>
                  <a:pt x="998" y="618"/>
                </a:lnTo>
                <a:lnTo>
                  <a:pt x="992" y="628"/>
                </a:lnTo>
                <a:lnTo>
                  <a:pt x="992" y="628"/>
                </a:lnTo>
                <a:lnTo>
                  <a:pt x="962" y="574"/>
                </a:lnTo>
                <a:lnTo>
                  <a:pt x="918" y="500"/>
                </a:lnTo>
                <a:lnTo>
                  <a:pt x="892" y="460"/>
                </a:lnTo>
                <a:lnTo>
                  <a:pt x="864" y="420"/>
                </a:lnTo>
                <a:lnTo>
                  <a:pt x="834" y="378"/>
                </a:lnTo>
                <a:lnTo>
                  <a:pt x="802" y="342"/>
                </a:lnTo>
                <a:lnTo>
                  <a:pt x="802" y="342"/>
                </a:lnTo>
                <a:lnTo>
                  <a:pt x="762" y="296"/>
                </a:lnTo>
                <a:lnTo>
                  <a:pt x="720" y="254"/>
                </a:lnTo>
                <a:lnTo>
                  <a:pt x="680" y="216"/>
                </a:lnTo>
                <a:lnTo>
                  <a:pt x="636" y="180"/>
                </a:lnTo>
                <a:lnTo>
                  <a:pt x="592" y="148"/>
                </a:lnTo>
                <a:lnTo>
                  <a:pt x="546" y="118"/>
                </a:lnTo>
                <a:lnTo>
                  <a:pt x="498" y="92"/>
                </a:lnTo>
                <a:lnTo>
                  <a:pt x="448" y="66"/>
                </a:lnTo>
                <a:lnTo>
                  <a:pt x="448" y="66"/>
                </a:lnTo>
                <a:lnTo>
                  <a:pt x="396" y="46"/>
                </a:lnTo>
                <a:lnTo>
                  <a:pt x="348" y="30"/>
                </a:lnTo>
                <a:lnTo>
                  <a:pt x="306" y="18"/>
                </a:lnTo>
                <a:lnTo>
                  <a:pt x="268" y="10"/>
                </a:lnTo>
                <a:lnTo>
                  <a:pt x="238" y="4"/>
                </a:lnTo>
                <a:lnTo>
                  <a:pt x="214" y="2"/>
                </a:lnTo>
                <a:lnTo>
                  <a:pt x="194" y="0"/>
                </a:lnTo>
                <a:lnTo>
                  <a:pt x="126" y="4"/>
                </a:lnTo>
                <a:lnTo>
                  <a:pt x="62" y="16"/>
                </a:lnTo>
                <a:lnTo>
                  <a:pt x="20" y="44"/>
                </a:lnTo>
                <a:lnTo>
                  <a:pt x="2" y="78"/>
                </a:lnTo>
                <a:lnTo>
                  <a:pt x="0" y="112"/>
                </a:lnTo>
                <a:lnTo>
                  <a:pt x="12" y="154"/>
                </a:lnTo>
                <a:lnTo>
                  <a:pt x="34" y="198"/>
                </a:lnTo>
                <a:lnTo>
                  <a:pt x="34" y="198"/>
                </a:lnTo>
                <a:lnTo>
                  <a:pt x="44" y="214"/>
                </a:lnTo>
                <a:lnTo>
                  <a:pt x="56" y="226"/>
                </a:lnTo>
                <a:lnTo>
                  <a:pt x="60" y="232"/>
                </a:lnTo>
                <a:lnTo>
                  <a:pt x="66" y="234"/>
                </a:lnTo>
                <a:lnTo>
                  <a:pt x="66" y="234"/>
                </a:lnTo>
                <a:lnTo>
                  <a:pt x="70" y="236"/>
                </a:lnTo>
                <a:lnTo>
                  <a:pt x="74" y="240"/>
                </a:lnTo>
                <a:lnTo>
                  <a:pt x="80" y="252"/>
                </a:lnTo>
                <a:lnTo>
                  <a:pt x="86" y="264"/>
                </a:lnTo>
                <a:lnTo>
                  <a:pt x="86" y="264"/>
                </a:lnTo>
                <a:lnTo>
                  <a:pt x="94" y="278"/>
                </a:lnTo>
                <a:lnTo>
                  <a:pt x="104" y="290"/>
                </a:lnTo>
                <a:lnTo>
                  <a:pt x="112" y="296"/>
                </a:lnTo>
                <a:lnTo>
                  <a:pt x="118" y="300"/>
                </a:lnTo>
                <a:lnTo>
                  <a:pt x="118" y="300"/>
                </a:lnTo>
                <a:lnTo>
                  <a:pt x="126" y="304"/>
                </a:lnTo>
                <a:lnTo>
                  <a:pt x="132" y="310"/>
                </a:lnTo>
                <a:lnTo>
                  <a:pt x="146" y="324"/>
                </a:lnTo>
                <a:lnTo>
                  <a:pt x="156" y="340"/>
                </a:lnTo>
                <a:lnTo>
                  <a:pt x="160" y="350"/>
                </a:lnTo>
                <a:lnTo>
                  <a:pt x="160" y="350"/>
                </a:lnTo>
                <a:lnTo>
                  <a:pt x="160" y="354"/>
                </a:lnTo>
                <a:lnTo>
                  <a:pt x="164" y="360"/>
                </a:lnTo>
                <a:lnTo>
                  <a:pt x="176" y="374"/>
                </a:lnTo>
                <a:lnTo>
                  <a:pt x="192" y="394"/>
                </a:lnTo>
                <a:lnTo>
                  <a:pt x="192" y="394"/>
                </a:lnTo>
                <a:lnTo>
                  <a:pt x="198" y="416"/>
                </a:lnTo>
                <a:lnTo>
                  <a:pt x="200" y="434"/>
                </a:lnTo>
                <a:lnTo>
                  <a:pt x="198" y="442"/>
                </a:lnTo>
                <a:lnTo>
                  <a:pt x="196" y="446"/>
                </a:lnTo>
                <a:lnTo>
                  <a:pt x="196" y="446"/>
                </a:lnTo>
                <a:lnTo>
                  <a:pt x="194" y="450"/>
                </a:lnTo>
                <a:lnTo>
                  <a:pt x="196" y="454"/>
                </a:lnTo>
                <a:lnTo>
                  <a:pt x="202" y="462"/>
                </a:lnTo>
                <a:lnTo>
                  <a:pt x="214" y="472"/>
                </a:lnTo>
                <a:lnTo>
                  <a:pt x="214" y="472"/>
                </a:lnTo>
                <a:lnTo>
                  <a:pt x="216" y="476"/>
                </a:lnTo>
                <a:lnTo>
                  <a:pt x="222" y="486"/>
                </a:lnTo>
                <a:lnTo>
                  <a:pt x="224" y="492"/>
                </a:lnTo>
                <a:lnTo>
                  <a:pt x="226" y="498"/>
                </a:lnTo>
                <a:lnTo>
                  <a:pt x="226" y="506"/>
                </a:lnTo>
                <a:lnTo>
                  <a:pt x="222" y="512"/>
                </a:lnTo>
                <a:lnTo>
                  <a:pt x="222" y="512"/>
                </a:lnTo>
                <a:lnTo>
                  <a:pt x="220" y="518"/>
                </a:lnTo>
                <a:lnTo>
                  <a:pt x="220" y="526"/>
                </a:lnTo>
                <a:lnTo>
                  <a:pt x="222" y="536"/>
                </a:lnTo>
                <a:lnTo>
                  <a:pt x="226" y="546"/>
                </a:lnTo>
                <a:lnTo>
                  <a:pt x="236" y="564"/>
                </a:lnTo>
                <a:lnTo>
                  <a:pt x="240" y="572"/>
                </a:lnTo>
                <a:lnTo>
                  <a:pt x="244" y="574"/>
                </a:lnTo>
                <a:lnTo>
                  <a:pt x="244" y="574"/>
                </a:lnTo>
                <a:lnTo>
                  <a:pt x="248" y="578"/>
                </a:lnTo>
                <a:lnTo>
                  <a:pt x="250" y="582"/>
                </a:lnTo>
                <a:lnTo>
                  <a:pt x="256" y="594"/>
                </a:lnTo>
                <a:lnTo>
                  <a:pt x="260" y="612"/>
                </a:lnTo>
                <a:lnTo>
                  <a:pt x="260" y="612"/>
                </a:lnTo>
                <a:lnTo>
                  <a:pt x="260" y="614"/>
                </a:lnTo>
                <a:lnTo>
                  <a:pt x="264" y="624"/>
                </a:lnTo>
                <a:lnTo>
                  <a:pt x="272" y="640"/>
                </a:lnTo>
                <a:lnTo>
                  <a:pt x="288" y="660"/>
                </a:lnTo>
                <a:lnTo>
                  <a:pt x="288" y="660"/>
                </a:lnTo>
                <a:lnTo>
                  <a:pt x="304" y="680"/>
                </a:lnTo>
                <a:lnTo>
                  <a:pt x="314" y="694"/>
                </a:lnTo>
                <a:lnTo>
                  <a:pt x="328" y="714"/>
                </a:lnTo>
                <a:lnTo>
                  <a:pt x="328" y="714"/>
                </a:lnTo>
                <a:lnTo>
                  <a:pt x="332" y="718"/>
                </a:lnTo>
                <a:lnTo>
                  <a:pt x="338" y="724"/>
                </a:lnTo>
                <a:lnTo>
                  <a:pt x="356" y="732"/>
                </a:lnTo>
                <a:lnTo>
                  <a:pt x="378" y="740"/>
                </a:lnTo>
                <a:lnTo>
                  <a:pt x="430" y="746"/>
                </a:lnTo>
                <a:lnTo>
                  <a:pt x="484" y="746"/>
                </a:lnTo>
                <a:lnTo>
                  <a:pt x="534" y="746"/>
                </a:lnTo>
                <a:lnTo>
                  <a:pt x="604" y="752"/>
                </a:lnTo>
                <a:lnTo>
                  <a:pt x="622" y="754"/>
                </a:lnTo>
                <a:lnTo>
                  <a:pt x="622" y="754"/>
                </a:lnTo>
                <a:lnTo>
                  <a:pt x="562" y="790"/>
                </a:lnTo>
                <a:lnTo>
                  <a:pt x="518" y="820"/>
                </a:lnTo>
                <a:lnTo>
                  <a:pt x="488" y="842"/>
                </a:lnTo>
                <a:lnTo>
                  <a:pt x="470" y="858"/>
                </a:lnTo>
                <a:lnTo>
                  <a:pt x="462" y="868"/>
                </a:lnTo>
                <a:lnTo>
                  <a:pt x="458" y="874"/>
                </a:lnTo>
                <a:lnTo>
                  <a:pt x="458" y="876"/>
                </a:lnTo>
                <a:lnTo>
                  <a:pt x="458" y="878"/>
                </a:lnTo>
                <a:lnTo>
                  <a:pt x="384" y="988"/>
                </a:lnTo>
                <a:lnTo>
                  <a:pt x="388" y="1004"/>
                </a:lnTo>
                <a:lnTo>
                  <a:pt x="384" y="1022"/>
                </a:lnTo>
                <a:lnTo>
                  <a:pt x="366" y="1052"/>
                </a:lnTo>
                <a:lnTo>
                  <a:pt x="354" y="1078"/>
                </a:lnTo>
                <a:lnTo>
                  <a:pt x="342" y="1124"/>
                </a:lnTo>
                <a:lnTo>
                  <a:pt x="342" y="1124"/>
                </a:lnTo>
                <a:lnTo>
                  <a:pt x="342" y="1130"/>
                </a:lnTo>
                <a:lnTo>
                  <a:pt x="344" y="1142"/>
                </a:lnTo>
                <a:lnTo>
                  <a:pt x="348" y="1148"/>
                </a:lnTo>
                <a:lnTo>
                  <a:pt x="350" y="1156"/>
                </a:lnTo>
                <a:lnTo>
                  <a:pt x="356" y="1162"/>
                </a:lnTo>
                <a:lnTo>
                  <a:pt x="364" y="1166"/>
                </a:lnTo>
                <a:lnTo>
                  <a:pt x="364" y="1166"/>
                </a:lnTo>
                <a:lnTo>
                  <a:pt x="372" y="1170"/>
                </a:lnTo>
                <a:lnTo>
                  <a:pt x="376" y="1176"/>
                </a:lnTo>
                <a:lnTo>
                  <a:pt x="380" y="1184"/>
                </a:lnTo>
                <a:lnTo>
                  <a:pt x="382" y="1192"/>
                </a:lnTo>
                <a:lnTo>
                  <a:pt x="380" y="1206"/>
                </a:lnTo>
                <a:lnTo>
                  <a:pt x="380" y="1212"/>
                </a:lnTo>
                <a:lnTo>
                  <a:pt x="382" y="1244"/>
                </a:lnTo>
                <a:lnTo>
                  <a:pt x="382" y="1244"/>
                </a:lnTo>
                <a:lnTo>
                  <a:pt x="384" y="1248"/>
                </a:lnTo>
                <a:lnTo>
                  <a:pt x="392" y="1258"/>
                </a:lnTo>
                <a:lnTo>
                  <a:pt x="398" y="1264"/>
                </a:lnTo>
                <a:lnTo>
                  <a:pt x="406" y="1268"/>
                </a:lnTo>
                <a:lnTo>
                  <a:pt x="416" y="1272"/>
                </a:lnTo>
                <a:lnTo>
                  <a:pt x="428" y="1272"/>
                </a:lnTo>
                <a:lnTo>
                  <a:pt x="428" y="1272"/>
                </a:lnTo>
                <a:lnTo>
                  <a:pt x="440" y="1274"/>
                </a:lnTo>
                <a:lnTo>
                  <a:pt x="448" y="1280"/>
                </a:lnTo>
                <a:lnTo>
                  <a:pt x="452" y="1286"/>
                </a:lnTo>
                <a:lnTo>
                  <a:pt x="456" y="1294"/>
                </a:lnTo>
                <a:lnTo>
                  <a:pt x="458" y="1310"/>
                </a:lnTo>
                <a:lnTo>
                  <a:pt x="458" y="1316"/>
                </a:lnTo>
                <a:lnTo>
                  <a:pt x="458" y="1316"/>
                </a:lnTo>
                <a:lnTo>
                  <a:pt x="456" y="1338"/>
                </a:lnTo>
                <a:lnTo>
                  <a:pt x="458" y="1354"/>
                </a:lnTo>
                <a:lnTo>
                  <a:pt x="458" y="1360"/>
                </a:lnTo>
                <a:lnTo>
                  <a:pt x="460" y="1364"/>
                </a:lnTo>
                <a:lnTo>
                  <a:pt x="460" y="1364"/>
                </a:lnTo>
                <a:lnTo>
                  <a:pt x="468" y="1374"/>
                </a:lnTo>
                <a:lnTo>
                  <a:pt x="474" y="1378"/>
                </a:lnTo>
                <a:lnTo>
                  <a:pt x="486" y="1380"/>
                </a:lnTo>
                <a:lnTo>
                  <a:pt x="486" y="1380"/>
                </a:lnTo>
                <a:lnTo>
                  <a:pt x="502" y="1380"/>
                </a:lnTo>
                <a:lnTo>
                  <a:pt x="514" y="1384"/>
                </a:lnTo>
                <a:lnTo>
                  <a:pt x="522" y="1390"/>
                </a:lnTo>
                <a:lnTo>
                  <a:pt x="526" y="1394"/>
                </a:lnTo>
                <a:lnTo>
                  <a:pt x="526" y="1396"/>
                </a:lnTo>
                <a:lnTo>
                  <a:pt x="526" y="1396"/>
                </a:lnTo>
                <a:lnTo>
                  <a:pt x="526" y="1400"/>
                </a:lnTo>
                <a:lnTo>
                  <a:pt x="530" y="1404"/>
                </a:lnTo>
                <a:lnTo>
                  <a:pt x="532" y="1408"/>
                </a:lnTo>
                <a:lnTo>
                  <a:pt x="534" y="1414"/>
                </a:lnTo>
                <a:lnTo>
                  <a:pt x="536" y="1422"/>
                </a:lnTo>
                <a:lnTo>
                  <a:pt x="536" y="1432"/>
                </a:lnTo>
                <a:lnTo>
                  <a:pt x="532" y="1446"/>
                </a:lnTo>
                <a:lnTo>
                  <a:pt x="524" y="1462"/>
                </a:lnTo>
                <a:lnTo>
                  <a:pt x="524" y="1462"/>
                </a:lnTo>
                <a:lnTo>
                  <a:pt x="492" y="1522"/>
                </a:lnTo>
                <a:lnTo>
                  <a:pt x="478" y="1540"/>
                </a:lnTo>
                <a:lnTo>
                  <a:pt x="472" y="1546"/>
                </a:lnTo>
                <a:lnTo>
                  <a:pt x="466" y="1550"/>
                </a:lnTo>
                <a:lnTo>
                  <a:pt x="466" y="1550"/>
                </a:lnTo>
                <a:lnTo>
                  <a:pt x="460" y="1554"/>
                </a:lnTo>
                <a:lnTo>
                  <a:pt x="454" y="1560"/>
                </a:lnTo>
                <a:lnTo>
                  <a:pt x="440" y="1578"/>
                </a:lnTo>
                <a:lnTo>
                  <a:pt x="424" y="1604"/>
                </a:lnTo>
                <a:lnTo>
                  <a:pt x="424" y="1604"/>
                </a:lnTo>
                <a:lnTo>
                  <a:pt x="420" y="1614"/>
                </a:lnTo>
                <a:lnTo>
                  <a:pt x="412" y="1636"/>
                </a:lnTo>
                <a:lnTo>
                  <a:pt x="410" y="1650"/>
                </a:lnTo>
                <a:lnTo>
                  <a:pt x="408" y="1666"/>
                </a:lnTo>
                <a:lnTo>
                  <a:pt x="410" y="1680"/>
                </a:lnTo>
                <a:lnTo>
                  <a:pt x="414" y="1686"/>
                </a:lnTo>
                <a:lnTo>
                  <a:pt x="416" y="1692"/>
                </a:lnTo>
                <a:lnTo>
                  <a:pt x="416" y="1692"/>
                </a:lnTo>
                <a:lnTo>
                  <a:pt x="426" y="1702"/>
                </a:lnTo>
                <a:lnTo>
                  <a:pt x="438" y="1710"/>
                </a:lnTo>
                <a:lnTo>
                  <a:pt x="450" y="1714"/>
                </a:lnTo>
                <a:lnTo>
                  <a:pt x="456" y="1714"/>
                </a:lnTo>
                <a:lnTo>
                  <a:pt x="464" y="1714"/>
                </a:lnTo>
                <a:lnTo>
                  <a:pt x="470" y="1712"/>
                </a:lnTo>
                <a:lnTo>
                  <a:pt x="478" y="1710"/>
                </a:lnTo>
                <a:lnTo>
                  <a:pt x="486" y="1704"/>
                </a:lnTo>
                <a:lnTo>
                  <a:pt x="492" y="1698"/>
                </a:lnTo>
                <a:lnTo>
                  <a:pt x="500" y="1690"/>
                </a:lnTo>
                <a:lnTo>
                  <a:pt x="508" y="1678"/>
                </a:lnTo>
                <a:lnTo>
                  <a:pt x="514" y="1666"/>
                </a:lnTo>
                <a:lnTo>
                  <a:pt x="522" y="1650"/>
                </a:lnTo>
                <a:lnTo>
                  <a:pt x="522" y="1650"/>
                </a:lnTo>
                <a:lnTo>
                  <a:pt x="548" y="1592"/>
                </a:lnTo>
                <a:lnTo>
                  <a:pt x="568" y="1554"/>
                </a:lnTo>
                <a:lnTo>
                  <a:pt x="582" y="1532"/>
                </a:lnTo>
                <a:lnTo>
                  <a:pt x="586" y="1526"/>
                </a:lnTo>
                <a:lnTo>
                  <a:pt x="586" y="1526"/>
                </a:lnTo>
                <a:lnTo>
                  <a:pt x="590" y="1522"/>
                </a:lnTo>
                <a:lnTo>
                  <a:pt x="594" y="1518"/>
                </a:lnTo>
                <a:lnTo>
                  <a:pt x="600" y="1516"/>
                </a:lnTo>
                <a:lnTo>
                  <a:pt x="608" y="1514"/>
                </a:lnTo>
                <a:lnTo>
                  <a:pt x="620" y="1514"/>
                </a:lnTo>
                <a:lnTo>
                  <a:pt x="632" y="1516"/>
                </a:lnTo>
                <a:lnTo>
                  <a:pt x="648" y="1520"/>
                </a:lnTo>
                <a:lnTo>
                  <a:pt x="648" y="1520"/>
                </a:lnTo>
                <a:lnTo>
                  <a:pt x="662" y="1528"/>
                </a:lnTo>
                <a:lnTo>
                  <a:pt x="668" y="1532"/>
                </a:lnTo>
                <a:lnTo>
                  <a:pt x="670" y="1536"/>
                </a:lnTo>
                <a:lnTo>
                  <a:pt x="668" y="1536"/>
                </a:lnTo>
                <a:lnTo>
                  <a:pt x="664" y="1538"/>
                </a:lnTo>
                <a:lnTo>
                  <a:pt x="670" y="1538"/>
                </a:lnTo>
                <a:lnTo>
                  <a:pt x="670" y="1538"/>
                </a:lnTo>
                <a:lnTo>
                  <a:pt x="682" y="1536"/>
                </a:lnTo>
                <a:lnTo>
                  <a:pt x="692" y="1532"/>
                </a:lnTo>
                <a:lnTo>
                  <a:pt x="700" y="1528"/>
                </a:lnTo>
                <a:lnTo>
                  <a:pt x="700" y="1528"/>
                </a:lnTo>
                <a:lnTo>
                  <a:pt x="708" y="1522"/>
                </a:lnTo>
                <a:lnTo>
                  <a:pt x="716" y="1518"/>
                </a:lnTo>
                <a:lnTo>
                  <a:pt x="724" y="1516"/>
                </a:lnTo>
                <a:lnTo>
                  <a:pt x="724" y="1516"/>
                </a:lnTo>
                <a:lnTo>
                  <a:pt x="734" y="1518"/>
                </a:lnTo>
                <a:lnTo>
                  <a:pt x="744" y="1522"/>
                </a:lnTo>
                <a:lnTo>
                  <a:pt x="754" y="1528"/>
                </a:lnTo>
                <a:lnTo>
                  <a:pt x="754" y="1528"/>
                </a:lnTo>
                <a:lnTo>
                  <a:pt x="758" y="1530"/>
                </a:lnTo>
                <a:lnTo>
                  <a:pt x="768" y="1532"/>
                </a:lnTo>
                <a:lnTo>
                  <a:pt x="774" y="1532"/>
                </a:lnTo>
                <a:lnTo>
                  <a:pt x="780" y="1532"/>
                </a:lnTo>
                <a:lnTo>
                  <a:pt x="786" y="1528"/>
                </a:lnTo>
                <a:lnTo>
                  <a:pt x="794" y="1520"/>
                </a:lnTo>
                <a:lnTo>
                  <a:pt x="794" y="1520"/>
                </a:lnTo>
                <a:lnTo>
                  <a:pt x="800" y="1512"/>
                </a:lnTo>
                <a:lnTo>
                  <a:pt x="806" y="1500"/>
                </a:lnTo>
                <a:lnTo>
                  <a:pt x="812" y="1478"/>
                </a:lnTo>
                <a:lnTo>
                  <a:pt x="816" y="1458"/>
                </a:lnTo>
                <a:lnTo>
                  <a:pt x="816" y="1452"/>
                </a:lnTo>
                <a:lnTo>
                  <a:pt x="840" y="1406"/>
                </a:lnTo>
                <a:lnTo>
                  <a:pt x="844" y="1388"/>
                </a:lnTo>
                <a:lnTo>
                  <a:pt x="870" y="1386"/>
                </a:lnTo>
                <a:lnTo>
                  <a:pt x="894" y="1318"/>
                </a:lnTo>
                <a:lnTo>
                  <a:pt x="922" y="1204"/>
                </a:lnTo>
                <a:lnTo>
                  <a:pt x="952" y="1056"/>
                </a:lnTo>
                <a:lnTo>
                  <a:pt x="970" y="942"/>
                </a:lnTo>
                <a:lnTo>
                  <a:pt x="970" y="942"/>
                </a:lnTo>
                <a:lnTo>
                  <a:pt x="974" y="940"/>
                </a:lnTo>
                <a:lnTo>
                  <a:pt x="978" y="928"/>
                </a:lnTo>
                <a:lnTo>
                  <a:pt x="984" y="908"/>
                </a:lnTo>
                <a:lnTo>
                  <a:pt x="986" y="894"/>
                </a:lnTo>
                <a:lnTo>
                  <a:pt x="988" y="880"/>
                </a:lnTo>
                <a:lnTo>
                  <a:pt x="988" y="880"/>
                </a:lnTo>
                <a:lnTo>
                  <a:pt x="990" y="866"/>
                </a:lnTo>
                <a:lnTo>
                  <a:pt x="994" y="858"/>
                </a:lnTo>
                <a:lnTo>
                  <a:pt x="1000" y="856"/>
                </a:lnTo>
                <a:lnTo>
                  <a:pt x="1004" y="854"/>
                </a:lnTo>
                <a:lnTo>
                  <a:pt x="1004" y="880"/>
                </a:lnTo>
                <a:lnTo>
                  <a:pt x="996" y="942"/>
                </a:lnTo>
                <a:lnTo>
                  <a:pt x="998" y="962"/>
                </a:lnTo>
                <a:lnTo>
                  <a:pt x="990" y="990"/>
                </a:lnTo>
                <a:lnTo>
                  <a:pt x="990" y="1034"/>
                </a:lnTo>
                <a:lnTo>
                  <a:pt x="990" y="1046"/>
                </a:lnTo>
                <a:lnTo>
                  <a:pt x="990" y="1108"/>
                </a:lnTo>
                <a:lnTo>
                  <a:pt x="998" y="1112"/>
                </a:lnTo>
                <a:lnTo>
                  <a:pt x="998" y="1122"/>
                </a:lnTo>
                <a:lnTo>
                  <a:pt x="990" y="1130"/>
                </a:lnTo>
                <a:lnTo>
                  <a:pt x="992" y="1160"/>
                </a:lnTo>
                <a:lnTo>
                  <a:pt x="992" y="1208"/>
                </a:lnTo>
                <a:lnTo>
                  <a:pt x="1010" y="1248"/>
                </a:lnTo>
                <a:lnTo>
                  <a:pt x="1040" y="1274"/>
                </a:lnTo>
                <a:lnTo>
                  <a:pt x="1044" y="1246"/>
                </a:lnTo>
                <a:lnTo>
                  <a:pt x="1048" y="1274"/>
                </a:lnTo>
                <a:lnTo>
                  <a:pt x="1078" y="1248"/>
                </a:lnTo>
                <a:lnTo>
                  <a:pt x="1096" y="1208"/>
                </a:lnTo>
                <a:lnTo>
                  <a:pt x="1096" y="1160"/>
                </a:lnTo>
                <a:lnTo>
                  <a:pt x="1098" y="1130"/>
                </a:lnTo>
                <a:lnTo>
                  <a:pt x="1088" y="1122"/>
                </a:lnTo>
                <a:lnTo>
                  <a:pt x="1088" y="1112"/>
                </a:lnTo>
                <a:lnTo>
                  <a:pt x="1098" y="1108"/>
                </a:lnTo>
                <a:lnTo>
                  <a:pt x="1098" y="1046"/>
                </a:lnTo>
                <a:lnTo>
                  <a:pt x="1098" y="1034"/>
                </a:lnTo>
                <a:lnTo>
                  <a:pt x="1098" y="990"/>
                </a:lnTo>
                <a:lnTo>
                  <a:pt x="1088" y="962"/>
                </a:lnTo>
                <a:lnTo>
                  <a:pt x="1090" y="942"/>
                </a:lnTo>
                <a:lnTo>
                  <a:pt x="1084" y="880"/>
                </a:lnTo>
                <a:lnTo>
                  <a:pt x="1082" y="856"/>
                </a:lnTo>
                <a:lnTo>
                  <a:pt x="1082" y="856"/>
                </a:lnTo>
                <a:lnTo>
                  <a:pt x="1088" y="854"/>
                </a:lnTo>
                <a:lnTo>
                  <a:pt x="1094" y="858"/>
                </a:lnTo>
                <a:lnTo>
                  <a:pt x="1100" y="866"/>
                </a:lnTo>
                <a:lnTo>
                  <a:pt x="1102" y="880"/>
                </a:lnTo>
                <a:lnTo>
                  <a:pt x="1102" y="880"/>
                </a:lnTo>
                <a:lnTo>
                  <a:pt x="1102" y="894"/>
                </a:lnTo>
                <a:lnTo>
                  <a:pt x="1106" y="908"/>
                </a:lnTo>
                <a:lnTo>
                  <a:pt x="1112" y="928"/>
                </a:lnTo>
                <a:lnTo>
                  <a:pt x="1116" y="940"/>
                </a:lnTo>
                <a:lnTo>
                  <a:pt x="1120" y="942"/>
                </a:lnTo>
                <a:lnTo>
                  <a:pt x="1138" y="1056"/>
                </a:lnTo>
                <a:lnTo>
                  <a:pt x="1168" y="1204"/>
                </a:lnTo>
                <a:lnTo>
                  <a:pt x="1196" y="1318"/>
                </a:lnTo>
                <a:lnTo>
                  <a:pt x="1220" y="1386"/>
                </a:lnTo>
                <a:lnTo>
                  <a:pt x="1246" y="1388"/>
                </a:lnTo>
                <a:lnTo>
                  <a:pt x="1250" y="1406"/>
                </a:lnTo>
                <a:lnTo>
                  <a:pt x="1274" y="1452"/>
                </a:lnTo>
                <a:lnTo>
                  <a:pt x="1274" y="1452"/>
                </a:lnTo>
                <a:lnTo>
                  <a:pt x="1274" y="1458"/>
                </a:lnTo>
                <a:lnTo>
                  <a:pt x="1278" y="1478"/>
                </a:lnTo>
                <a:lnTo>
                  <a:pt x="1284" y="1500"/>
                </a:lnTo>
                <a:lnTo>
                  <a:pt x="1290" y="1512"/>
                </a:lnTo>
                <a:lnTo>
                  <a:pt x="1296" y="1520"/>
                </a:lnTo>
                <a:lnTo>
                  <a:pt x="1296" y="1520"/>
                </a:lnTo>
                <a:lnTo>
                  <a:pt x="1304" y="1528"/>
                </a:lnTo>
                <a:lnTo>
                  <a:pt x="1310" y="1532"/>
                </a:lnTo>
                <a:lnTo>
                  <a:pt x="1316" y="1532"/>
                </a:lnTo>
                <a:lnTo>
                  <a:pt x="1322" y="1532"/>
                </a:lnTo>
                <a:lnTo>
                  <a:pt x="1332" y="1530"/>
                </a:lnTo>
                <a:lnTo>
                  <a:pt x="1334" y="1528"/>
                </a:lnTo>
                <a:lnTo>
                  <a:pt x="1334" y="1528"/>
                </a:lnTo>
                <a:lnTo>
                  <a:pt x="1346" y="1522"/>
                </a:lnTo>
                <a:lnTo>
                  <a:pt x="1356" y="1518"/>
                </a:lnTo>
                <a:lnTo>
                  <a:pt x="1366" y="1516"/>
                </a:lnTo>
                <a:lnTo>
                  <a:pt x="1366" y="1516"/>
                </a:lnTo>
                <a:lnTo>
                  <a:pt x="1374" y="1518"/>
                </a:lnTo>
                <a:lnTo>
                  <a:pt x="1382" y="1522"/>
                </a:lnTo>
                <a:lnTo>
                  <a:pt x="1390" y="1528"/>
                </a:lnTo>
                <a:lnTo>
                  <a:pt x="1390" y="1528"/>
                </a:lnTo>
                <a:lnTo>
                  <a:pt x="1398" y="1532"/>
                </a:lnTo>
                <a:lnTo>
                  <a:pt x="1406" y="1536"/>
                </a:lnTo>
                <a:lnTo>
                  <a:pt x="1420" y="1538"/>
                </a:lnTo>
                <a:lnTo>
                  <a:pt x="1420" y="1538"/>
                </a:lnTo>
                <a:lnTo>
                  <a:pt x="1426" y="1538"/>
                </a:lnTo>
                <a:lnTo>
                  <a:pt x="1422" y="1536"/>
                </a:lnTo>
                <a:lnTo>
                  <a:pt x="1420" y="1536"/>
                </a:lnTo>
                <a:lnTo>
                  <a:pt x="1422" y="1532"/>
                </a:lnTo>
                <a:lnTo>
                  <a:pt x="1428" y="1528"/>
                </a:lnTo>
                <a:lnTo>
                  <a:pt x="1442" y="1520"/>
                </a:lnTo>
                <a:lnTo>
                  <a:pt x="1442" y="1520"/>
                </a:lnTo>
                <a:lnTo>
                  <a:pt x="1458" y="1516"/>
                </a:lnTo>
                <a:lnTo>
                  <a:pt x="1470" y="1514"/>
                </a:lnTo>
                <a:lnTo>
                  <a:pt x="1482" y="1514"/>
                </a:lnTo>
                <a:lnTo>
                  <a:pt x="1490" y="1516"/>
                </a:lnTo>
                <a:lnTo>
                  <a:pt x="1496" y="1518"/>
                </a:lnTo>
                <a:lnTo>
                  <a:pt x="1500" y="1522"/>
                </a:lnTo>
                <a:lnTo>
                  <a:pt x="1502" y="1526"/>
                </a:lnTo>
                <a:lnTo>
                  <a:pt x="1502" y="1526"/>
                </a:lnTo>
                <a:lnTo>
                  <a:pt x="1508" y="1532"/>
                </a:lnTo>
                <a:lnTo>
                  <a:pt x="1522" y="1554"/>
                </a:lnTo>
                <a:lnTo>
                  <a:pt x="1542" y="1592"/>
                </a:lnTo>
                <a:lnTo>
                  <a:pt x="1568" y="1650"/>
                </a:lnTo>
                <a:lnTo>
                  <a:pt x="1568" y="1650"/>
                </a:lnTo>
                <a:lnTo>
                  <a:pt x="1576" y="1666"/>
                </a:lnTo>
                <a:lnTo>
                  <a:pt x="1582" y="1678"/>
                </a:lnTo>
                <a:lnTo>
                  <a:pt x="1590" y="1690"/>
                </a:lnTo>
                <a:lnTo>
                  <a:pt x="1598" y="1698"/>
                </a:lnTo>
                <a:lnTo>
                  <a:pt x="1604" y="1704"/>
                </a:lnTo>
                <a:lnTo>
                  <a:pt x="1612" y="1710"/>
                </a:lnTo>
                <a:lnTo>
                  <a:pt x="1620" y="1712"/>
                </a:lnTo>
                <a:lnTo>
                  <a:pt x="1626" y="1714"/>
                </a:lnTo>
                <a:lnTo>
                  <a:pt x="1634" y="1714"/>
                </a:lnTo>
                <a:lnTo>
                  <a:pt x="1640" y="1714"/>
                </a:lnTo>
                <a:lnTo>
                  <a:pt x="1652" y="1710"/>
                </a:lnTo>
                <a:lnTo>
                  <a:pt x="1664" y="1702"/>
                </a:lnTo>
                <a:lnTo>
                  <a:pt x="1672" y="1692"/>
                </a:lnTo>
                <a:lnTo>
                  <a:pt x="1672" y="1692"/>
                </a:lnTo>
                <a:lnTo>
                  <a:pt x="1676" y="1686"/>
                </a:lnTo>
                <a:lnTo>
                  <a:pt x="1678" y="1680"/>
                </a:lnTo>
                <a:lnTo>
                  <a:pt x="1682" y="1666"/>
                </a:lnTo>
                <a:lnTo>
                  <a:pt x="1680" y="1650"/>
                </a:lnTo>
                <a:lnTo>
                  <a:pt x="1678" y="1636"/>
                </a:lnTo>
                <a:lnTo>
                  <a:pt x="1670" y="1614"/>
                </a:lnTo>
                <a:lnTo>
                  <a:pt x="1666" y="1604"/>
                </a:lnTo>
                <a:lnTo>
                  <a:pt x="1666" y="1604"/>
                </a:lnTo>
                <a:lnTo>
                  <a:pt x="1650" y="1578"/>
                </a:lnTo>
                <a:lnTo>
                  <a:pt x="1636" y="1560"/>
                </a:lnTo>
                <a:lnTo>
                  <a:pt x="1630" y="1554"/>
                </a:lnTo>
                <a:lnTo>
                  <a:pt x="1622" y="1550"/>
                </a:lnTo>
                <a:lnTo>
                  <a:pt x="1622" y="1550"/>
                </a:lnTo>
                <a:lnTo>
                  <a:pt x="1618" y="1546"/>
                </a:lnTo>
                <a:lnTo>
                  <a:pt x="1612" y="1540"/>
                </a:lnTo>
                <a:lnTo>
                  <a:pt x="1598" y="1522"/>
                </a:lnTo>
                <a:lnTo>
                  <a:pt x="1566" y="1462"/>
                </a:lnTo>
                <a:lnTo>
                  <a:pt x="1566" y="1462"/>
                </a:lnTo>
                <a:lnTo>
                  <a:pt x="1558" y="1446"/>
                </a:lnTo>
                <a:lnTo>
                  <a:pt x="1554" y="1432"/>
                </a:lnTo>
                <a:lnTo>
                  <a:pt x="1554" y="1422"/>
                </a:lnTo>
                <a:lnTo>
                  <a:pt x="1556" y="1414"/>
                </a:lnTo>
                <a:lnTo>
                  <a:pt x="1558" y="1408"/>
                </a:lnTo>
                <a:lnTo>
                  <a:pt x="1560" y="1404"/>
                </a:lnTo>
                <a:lnTo>
                  <a:pt x="1562" y="1400"/>
                </a:lnTo>
                <a:lnTo>
                  <a:pt x="1564" y="1396"/>
                </a:lnTo>
                <a:lnTo>
                  <a:pt x="1564" y="1396"/>
                </a:lnTo>
                <a:lnTo>
                  <a:pt x="1564" y="1394"/>
                </a:lnTo>
                <a:lnTo>
                  <a:pt x="1566" y="1390"/>
                </a:lnTo>
                <a:lnTo>
                  <a:pt x="1576" y="1384"/>
                </a:lnTo>
                <a:lnTo>
                  <a:pt x="1588" y="1380"/>
                </a:lnTo>
                <a:lnTo>
                  <a:pt x="1604" y="1380"/>
                </a:lnTo>
                <a:lnTo>
                  <a:pt x="1604" y="1380"/>
                </a:lnTo>
                <a:lnTo>
                  <a:pt x="1616" y="1378"/>
                </a:lnTo>
                <a:lnTo>
                  <a:pt x="1622" y="1374"/>
                </a:lnTo>
                <a:lnTo>
                  <a:pt x="1630" y="1364"/>
                </a:lnTo>
                <a:lnTo>
                  <a:pt x="1630" y="1364"/>
                </a:lnTo>
                <a:lnTo>
                  <a:pt x="1632" y="1360"/>
                </a:lnTo>
                <a:lnTo>
                  <a:pt x="1632" y="1354"/>
                </a:lnTo>
                <a:lnTo>
                  <a:pt x="1632" y="1338"/>
                </a:lnTo>
                <a:lnTo>
                  <a:pt x="1632" y="1316"/>
                </a:lnTo>
                <a:lnTo>
                  <a:pt x="1632" y="1316"/>
                </a:lnTo>
                <a:lnTo>
                  <a:pt x="1632" y="1310"/>
                </a:lnTo>
                <a:lnTo>
                  <a:pt x="1634" y="1294"/>
                </a:lnTo>
                <a:lnTo>
                  <a:pt x="1638" y="1286"/>
                </a:lnTo>
                <a:lnTo>
                  <a:pt x="1642" y="1280"/>
                </a:lnTo>
                <a:lnTo>
                  <a:pt x="1650" y="1274"/>
                </a:lnTo>
                <a:lnTo>
                  <a:pt x="1662" y="1272"/>
                </a:lnTo>
                <a:lnTo>
                  <a:pt x="1662" y="1272"/>
                </a:lnTo>
                <a:lnTo>
                  <a:pt x="1674" y="1272"/>
                </a:lnTo>
                <a:lnTo>
                  <a:pt x="1684" y="1268"/>
                </a:lnTo>
                <a:lnTo>
                  <a:pt x="1692" y="1264"/>
                </a:lnTo>
                <a:lnTo>
                  <a:pt x="1698" y="1258"/>
                </a:lnTo>
                <a:lnTo>
                  <a:pt x="1706" y="1248"/>
                </a:lnTo>
                <a:lnTo>
                  <a:pt x="1708" y="1244"/>
                </a:lnTo>
                <a:lnTo>
                  <a:pt x="1710" y="1212"/>
                </a:lnTo>
                <a:lnTo>
                  <a:pt x="1710" y="1212"/>
                </a:lnTo>
                <a:lnTo>
                  <a:pt x="1710" y="1206"/>
                </a:lnTo>
                <a:lnTo>
                  <a:pt x="1708" y="1192"/>
                </a:lnTo>
                <a:lnTo>
                  <a:pt x="1710" y="1184"/>
                </a:lnTo>
                <a:lnTo>
                  <a:pt x="1712" y="1176"/>
                </a:lnTo>
                <a:lnTo>
                  <a:pt x="1718" y="1170"/>
                </a:lnTo>
                <a:lnTo>
                  <a:pt x="1726" y="1166"/>
                </a:lnTo>
                <a:lnTo>
                  <a:pt x="1726" y="1166"/>
                </a:lnTo>
                <a:lnTo>
                  <a:pt x="1734" y="1162"/>
                </a:lnTo>
                <a:lnTo>
                  <a:pt x="1738" y="1156"/>
                </a:lnTo>
                <a:lnTo>
                  <a:pt x="1742" y="1148"/>
                </a:lnTo>
                <a:lnTo>
                  <a:pt x="1746" y="1142"/>
                </a:lnTo>
                <a:lnTo>
                  <a:pt x="1748" y="1130"/>
                </a:lnTo>
                <a:lnTo>
                  <a:pt x="1748" y="1124"/>
                </a:lnTo>
                <a:lnTo>
                  <a:pt x="1736" y="1078"/>
                </a:lnTo>
                <a:lnTo>
                  <a:pt x="1724" y="1052"/>
                </a:lnTo>
                <a:lnTo>
                  <a:pt x="1706" y="1022"/>
                </a:lnTo>
                <a:lnTo>
                  <a:pt x="1702" y="1004"/>
                </a:lnTo>
                <a:lnTo>
                  <a:pt x="1706" y="988"/>
                </a:lnTo>
                <a:lnTo>
                  <a:pt x="1632" y="878"/>
                </a:lnTo>
                <a:lnTo>
                  <a:pt x="1632" y="878"/>
                </a:lnTo>
                <a:lnTo>
                  <a:pt x="1632" y="876"/>
                </a:lnTo>
                <a:lnTo>
                  <a:pt x="1632" y="874"/>
                </a:lnTo>
                <a:lnTo>
                  <a:pt x="1628" y="868"/>
                </a:lnTo>
                <a:lnTo>
                  <a:pt x="1620" y="858"/>
                </a:lnTo>
                <a:lnTo>
                  <a:pt x="1600" y="842"/>
                </a:lnTo>
                <a:lnTo>
                  <a:pt x="1572" y="820"/>
                </a:lnTo>
                <a:lnTo>
                  <a:pt x="1528" y="790"/>
                </a:lnTo>
                <a:lnTo>
                  <a:pt x="1466" y="754"/>
                </a:lnTo>
                <a:lnTo>
                  <a:pt x="1486" y="752"/>
                </a:lnTo>
                <a:lnTo>
                  <a:pt x="1556" y="746"/>
                </a:lnTo>
                <a:lnTo>
                  <a:pt x="1606" y="746"/>
                </a:lnTo>
                <a:lnTo>
                  <a:pt x="1660" y="746"/>
                </a:lnTo>
                <a:lnTo>
                  <a:pt x="1712" y="740"/>
                </a:lnTo>
                <a:lnTo>
                  <a:pt x="1712" y="740"/>
                </a:lnTo>
                <a:lnTo>
                  <a:pt x="1734" y="732"/>
                </a:lnTo>
                <a:lnTo>
                  <a:pt x="1750" y="724"/>
                </a:lnTo>
                <a:lnTo>
                  <a:pt x="1758" y="718"/>
                </a:lnTo>
                <a:lnTo>
                  <a:pt x="1762" y="714"/>
                </a:lnTo>
                <a:lnTo>
                  <a:pt x="1762" y="714"/>
                </a:lnTo>
                <a:lnTo>
                  <a:pt x="1776" y="694"/>
                </a:lnTo>
                <a:lnTo>
                  <a:pt x="1786" y="680"/>
                </a:lnTo>
                <a:lnTo>
                  <a:pt x="1802" y="660"/>
                </a:lnTo>
                <a:lnTo>
                  <a:pt x="1802" y="660"/>
                </a:lnTo>
                <a:lnTo>
                  <a:pt x="1818" y="640"/>
                </a:lnTo>
                <a:lnTo>
                  <a:pt x="1826" y="624"/>
                </a:lnTo>
                <a:lnTo>
                  <a:pt x="1830" y="614"/>
                </a:lnTo>
                <a:lnTo>
                  <a:pt x="1830" y="612"/>
                </a:lnTo>
                <a:lnTo>
                  <a:pt x="1830" y="612"/>
                </a:lnTo>
                <a:lnTo>
                  <a:pt x="1834" y="594"/>
                </a:lnTo>
                <a:lnTo>
                  <a:pt x="1840" y="582"/>
                </a:lnTo>
                <a:lnTo>
                  <a:pt x="1842" y="578"/>
                </a:lnTo>
                <a:lnTo>
                  <a:pt x="1846" y="574"/>
                </a:lnTo>
                <a:lnTo>
                  <a:pt x="1846" y="574"/>
                </a:lnTo>
                <a:lnTo>
                  <a:pt x="1850" y="572"/>
                </a:lnTo>
                <a:lnTo>
                  <a:pt x="1854" y="564"/>
                </a:lnTo>
                <a:lnTo>
                  <a:pt x="1864" y="546"/>
                </a:lnTo>
                <a:lnTo>
                  <a:pt x="1868" y="536"/>
                </a:lnTo>
                <a:lnTo>
                  <a:pt x="1870" y="526"/>
                </a:lnTo>
                <a:lnTo>
                  <a:pt x="1870" y="518"/>
                </a:lnTo>
                <a:lnTo>
                  <a:pt x="1868" y="512"/>
                </a:lnTo>
                <a:lnTo>
                  <a:pt x="1868" y="512"/>
                </a:lnTo>
                <a:lnTo>
                  <a:pt x="1864" y="506"/>
                </a:lnTo>
                <a:lnTo>
                  <a:pt x="1864" y="498"/>
                </a:lnTo>
                <a:lnTo>
                  <a:pt x="1866" y="492"/>
                </a:lnTo>
                <a:lnTo>
                  <a:pt x="1868" y="486"/>
                </a:lnTo>
                <a:lnTo>
                  <a:pt x="1872" y="476"/>
                </a:lnTo>
                <a:lnTo>
                  <a:pt x="1876" y="472"/>
                </a:lnTo>
                <a:lnTo>
                  <a:pt x="1876" y="472"/>
                </a:lnTo>
                <a:lnTo>
                  <a:pt x="1888" y="462"/>
                </a:lnTo>
                <a:lnTo>
                  <a:pt x="1894" y="454"/>
                </a:lnTo>
                <a:lnTo>
                  <a:pt x="1894" y="450"/>
                </a:lnTo>
                <a:lnTo>
                  <a:pt x="1894" y="446"/>
                </a:lnTo>
                <a:lnTo>
                  <a:pt x="1894" y="446"/>
                </a:lnTo>
                <a:lnTo>
                  <a:pt x="1890" y="442"/>
                </a:lnTo>
                <a:lnTo>
                  <a:pt x="1890" y="434"/>
                </a:lnTo>
                <a:lnTo>
                  <a:pt x="1892" y="416"/>
                </a:lnTo>
                <a:lnTo>
                  <a:pt x="1898" y="394"/>
                </a:lnTo>
                <a:lnTo>
                  <a:pt x="1898" y="394"/>
                </a:lnTo>
                <a:lnTo>
                  <a:pt x="1914" y="374"/>
                </a:lnTo>
                <a:lnTo>
                  <a:pt x="1926" y="360"/>
                </a:lnTo>
                <a:lnTo>
                  <a:pt x="1928" y="354"/>
                </a:lnTo>
                <a:lnTo>
                  <a:pt x="1930" y="350"/>
                </a:lnTo>
                <a:lnTo>
                  <a:pt x="1930" y="350"/>
                </a:lnTo>
                <a:lnTo>
                  <a:pt x="1934" y="340"/>
                </a:lnTo>
                <a:lnTo>
                  <a:pt x="1944" y="324"/>
                </a:lnTo>
                <a:lnTo>
                  <a:pt x="1956" y="310"/>
                </a:lnTo>
                <a:lnTo>
                  <a:pt x="1964" y="304"/>
                </a:lnTo>
                <a:lnTo>
                  <a:pt x="1972" y="300"/>
                </a:lnTo>
                <a:lnTo>
                  <a:pt x="1972" y="300"/>
                </a:lnTo>
                <a:lnTo>
                  <a:pt x="1978" y="296"/>
                </a:lnTo>
                <a:lnTo>
                  <a:pt x="1986" y="290"/>
                </a:lnTo>
                <a:lnTo>
                  <a:pt x="1996" y="278"/>
                </a:lnTo>
                <a:lnTo>
                  <a:pt x="2004" y="264"/>
                </a:lnTo>
                <a:lnTo>
                  <a:pt x="2004" y="264"/>
                </a:lnTo>
                <a:lnTo>
                  <a:pt x="2010" y="252"/>
                </a:lnTo>
                <a:lnTo>
                  <a:pt x="2016" y="240"/>
                </a:lnTo>
                <a:lnTo>
                  <a:pt x="2020" y="236"/>
                </a:lnTo>
                <a:lnTo>
                  <a:pt x="2024" y="234"/>
                </a:lnTo>
                <a:lnTo>
                  <a:pt x="2024" y="234"/>
                </a:lnTo>
                <a:lnTo>
                  <a:pt x="2030" y="232"/>
                </a:lnTo>
                <a:lnTo>
                  <a:pt x="2034" y="226"/>
                </a:lnTo>
                <a:lnTo>
                  <a:pt x="2046" y="214"/>
                </a:lnTo>
                <a:lnTo>
                  <a:pt x="2056" y="198"/>
                </a:lnTo>
                <a:lnTo>
                  <a:pt x="2078" y="154"/>
                </a:lnTo>
                <a:lnTo>
                  <a:pt x="2090" y="112"/>
                </a:lnTo>
                <a:lnTo>
                  <a:pt x="2088" y="78"/>
                </a:lnTo>
                <a:close/>
                <a:moveTo>
                  <a:pt x="1040" y="574"/>
                </a:move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000"/>
            </a:schemeClr>
          </a:solidFill>
          <a:ln w="9360">
            <a:noFill/>
          </a:ln>
          <a:effectLst>
            <a:glow rad="177800">
              <a:schemeClr val="bg2">
                <a:lumMod val="60000"/>
                <a:lumOff val="40000"/>
                <a:alpha val="11000"/>
              </a:schemeClr>
            </a:glow>
            <a:softEdge rad="254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4" name="CustomShape 25"/>
          <p:cNvSpPr/>
          <p:nvPr/>
        </p:nvSpPr>
        <p:spPr>
          <a:xfrm rot="20059800">
            <a:off x="762120" y="592200"/>
            <a:ext cx="199440" cy="295920"/>
          </a:xfrm>
          <a:custGeom>
            <a:avLst/>
            <a:gdLst/>
            <a:ahLst/>
            <a:rect l="l" t="t" r="r" b="b"/>
            <a:pathLst>
              <a:path w="232" h="344">
                <a:moveTo>
                  <a:pt x="230" y="344"/>
                </a:moveTo>
                <a:lnTo>
                  <a:pt x="230" y="344"/>
                </a:lnTo>
                <a:lnTo>
                  <a:pt x="232" y="344"/>
                </a:lnTo>
                <a:lnTo>
                  <a:pt x="232" y="342"/>
                </a:lnTo>
                <a:lnTo>
                  <a:pt x="232" y="342"/>
                </a:lnTo>
                <a:lnTo>
                  <a:pt x="224" y="328"/>
                </a:lnTo>
                <a:lnTo>
                  <a:pt x="48" y="50"/>
                </a:lnTo>
                <a:lnTo>
                  <a:pt x="48" y="50"/>
                </a:lnTo>
                <a:lnTo>
                  <a:pt x="30" y="24"/>
                </a:lnTo>
                <a:lnTo>
                  <a:pt x="30" y="24"/>
                </a:lnTo>
                <a:lnTo>
                  <a:pt x="22" y="12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4" y="14"/>
                </a:lnTo>
                <a:lnTo>
                  <a:pt x="10" y="22"/>
                </a:lnTo>
                <a:lnTo>
                  <a:pt x="10" y="22"/>
                </a:lnTo>
                <a:lnTo>
                  <a:pt x="18" y="30"/>
                </a:lnTo>
                <a:lnTo>
                  <a:pt x="26" y="42"/>
                </a:lnTo>
                <a:lnTo>
                  <a:pt x="218" y="332"/>
                </a:lnTo>
                <a:lnTo>
                  <a:pt x="218" y="332"/>
                </a:lnTo>
                <a:lnTo>
                  <a:pt x="226" y="340"/>
                </a:lnTo>
                <a:lnTo>
                  <a:pt x="230" y="344"/>
                </a:lnTo>
                <a:lnTo>
                  <a:pt x="230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" name="CustomShape 26"/>
          <p:cNvSpPr/>
          <p:nvPr/>
        </p:nvSpPr>
        <p:spPr>
          <a:xfrm rot="20059800">
            <a:off x="1022040" y="83736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" name="CustomShape 27"/>
          <p:cNvSpPr/>
          <p:nvPr/>
        </p:nvSpPr>
        <p:spPr>
          <a:xfrm rot="20059800">
            <a:off x="956520" y="498960"/>
            <a:ext cx="199440" cy="295920"/>
          </a:xfrm>
          <a:custGeom>
            <a:avLst/>
            <a:gdLst/>
            <a:ahLst/>
            <a:rect l="l" t="t" r="r" b="b"/>
            <a:pathLst>
              <a:path w="232" h="344">
                <a:moveTo>
                  <a:pt x="2" y="344"/>
                </a:moveTo>
                <a:lnTo>
                  <a:pt x="2" y="344"/>
                </a:lnTo>
                <a:lnTo>
                  <a:pt x="6" y="340"/>
                </a:lnTo>
                <a:lnTo>
                  <a:pt x="14" y="332"/>
                </a:lnTo>
                <a:lnTo>
                  <a:pt x="206" y="42"/>
                </a:lnTo>
                <a:lnTo>
                  <a:pt x="206" y="42"/>
                </a:lnTo>
                <a:lnTo>
                  <a:pt x="214" y="30"/>
                </a:lnTo>
                <a:lnTo>
                  <a:pt x="222" y="22"/>
                </a:lnTo>
                <a:lnTo>
                  <a:pt x="222" y="22"/>
                </a:lnTo>
                <a:lnTo>
                  <a:pt x="228" y="14"/>
                </a:lnTo>
                <a:lnTo>
                  <a:pt x="232" y="4"/>
                </a:lnTo>
                <a:lnTo>
                  <a:pt x="232" y="4"/>
                </a:lnTo>
                <a:lnTo>
                  <a:pt x="232" y="0"/>
                </a:lnTo>
                <a:lnTo>
                  <a:pt x="230" y="0"/>
                </a:lnTo>
                <a:lnTo>
                  <a:pt x="226" y="0"/>
                </a:lnTo>
                <a:lnTo>
                  <a:pt x="222" y="2"/>
                </a:lnTo>
                <a:lnTo>
                  <a:pt x="222" y="2"/>
                </a:lnTo>
                <a:lnTo>
                  <a:pt x="210" y="12"/>
                </a:lnTo>
                <a:lnTo>
                  <a:pt x="202" y="24"/>
                </a:lnTo>
                <a:lnTo>
                  <a:pt x="202" y="24"/>
                </a:lnTo>
                <a:lnTo>
                  <a:pt x="184" y="50"/>
                </a:lnTo>
                <a:lnTo>
                  <a:pt x="8" y="328"/>
                </a:lnTo>
                <a:lnTo>
                  <a:pt x="8" y="328"/>
                </a:lnTo>
                <a:lnTo>
                  <a:pt x="0" y="342"/>
                </a:lnTo>
                <a:lnTo>
                  <a:pt x="0" y="342"/>
                </a:lnTo>
                <a:lnTo>
                  <a:pt x="0" y="344"/>
                </a:lnTo>
                <a:lnTo>
                  <a:pt x="0" y="344"/>
                </a:lnTo>
                <a:lnTo>
                  <a:pt x="2" y="344"/>
                </a:lnTo>
                <a:lnTo>
                  <a:pt x="2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" name="CustomShape 28"/>
          <p:cNvSpPr/>
          <p:nvPr/>
        </p:nvSpPr>
        <p:spPr>
          <a:xfrm rot="20710200">
            <a:off x="214200" y="241920"/>
            <a:ext cx="1611000" cy="1320840"/>
          </a:xfrm>
          <a:custGeom>
            <a:avLst/>
            <a:gdLst/>
            <a:ahLst/>
            <a:rect l="l" t="t" r="r" b="b"/>
            <a:pathLst>
              <a:path w="2090" h="1714">
                <a:moveTo>
                  <a:pt x="2088" y="78"/>
                </a:moveTo>
                <a:lnTo>
                  <a:pt x="2070" y="44"/>
                </a:lnTo>
                <a:lnTo>
                  <a:pt x="2028" y="16"/>
                </a:lnTo>
                <a:lnTo>
                  <a:pt x="1964" y="4"/>
                </a:lnTo>
                <a:lnTo>
                  <a:pt x="1896" y="0"/>
                </a:lnTo>
                <a:lnTo>
                  <a:pt x="1896" y="0"/>
                </a:lnTo>
                <a:lnTo>
                  <a:pt x="1876" y="2"/>
                </a:lnTo>
                <a:lnTo>
                  <a:pt x="1852" y="4"/>
                </a:lnTo>
                <a:lnTo>
                  <a:pt x="1822" y="10"/>
                </a:lnTo>
                <a:lnTo>
                  <a:pt x="1784" y="18"/>
                </a:lnTo>
                <a:lnTo>
                  <a:pt x="1740" y="30"/>
                </a:lnTo>
                <a:lnTo>
                  <a:pt x="1694" y="46"/>
                </a:lnTo>
                <a:lnTo>
                  <a:pt x="1642" y="66"/>
                </a:lnTo>
                <a:lnTo>
                  <a:pt x="1642" y="66"/>
                </a:lnTo>
                <a:lnTo>
                  <a:pt x="1592" y="92"/>
                </a:lnTo>
                <a:lnTo>
                  <a:pt x="1544" y="118"/>
                </a:lnTo>
                <a:lnTo>
                  <a:pt x="1498" y="148"/>
                </a:lnTo>
                <a:lnTo>
                  <a:pt x="1454" y="180"/>
                </a:lnTo>
                <a:lnTo>
                  <a:pt x="1410" y="216"/>
                </a:lnTo>
                <a:lnTo>
                  <a:pt x="1368" y="254"/>
                </a:lnTo>
                <a:lnTo>
                  <a:pt x="1328" y="296"/>
                </a:lnTo>
                <a:lnTo>
                  <a:pt x="1286" y="342"/>
                </a:lnTo>
                <a:lnTo>
                  <a:pt x="1286" y="342"/>
                </a:lnTo>
                <a:lnTo>
                  <a:pt x="1254" y="380"/>
                </a:lnTo>
                <a:lnTo>
                  <a:pt x="1224" y="420"/>
                </a:lnTo>
                <a:lnTo>
                  <a:pt x="1196" y="462"/>
                </a:lnTo>
                <a:lnTo>
                  <a:pt x="1170" y="504"/>
                </a:lnTo>
                <a:lnTo>
                  <a:pt x="1124" y="578"/>
                </a:lnTo>
                <a:lnTo>
                  <a:pt x="1096" y="632"/>
                </a:lnTo>
                <a:lnTo>
                  <a:pt x="1096" y="632"/>
                </a:lnTo>
                <a:lnTo>
                  <a:pt x="1092" y="622"/>
                </a:lnTo>
                <a:lnTo>
                  <a:pt x="1082" y="608"/>
                </a:lnTo>
                <a:lnTo>
                  <a:pt x="1082" y="608"/>
                </a:lnTo>
                <a:lnTo>
                  <a:pt x="1086" y="600"/>
                </a:lnTo>
                <a:lnTo>
                  <a:pt x="1088" y="592"/>
                </a:lnTo>
                <a:lnTo>
                  <a:pt x="1088" y="592"/>
                </a:lnTo>
                <a:lnTo>
                  <a:pt x="1086" y="584"/>
                </a:lnTo>
                <a:lnTo>
                  <a:pt x="1082" y="576"/>
                </a:lnTo>
                <a:lnTo>
                  <a:pt x="1074" y="572"/>
                </a:lnTo>
                <a:lnTo>
                  <a:pt x="1066" y="570"/>
                </a:lnTo>
                <a:lnTo>
                  <a:pt x="1066" y="570"/>
                </a:lnTo>
                <a:lnTo>
                  <a:pt x="1064" y="570"/>
                </a:lnTo>
                <a:lnTo>
                  <a:pt x="1066" y="564"/>
                </a:lnTo>
                <a:lnTo>
                  <a:pt x="1060" y="564"/>
                </a:lnTo>
                <a:lnTo>
                  <a:pt x="1056" y="564"/>
                </a:lnTo>
                <a:lnTo>
                  <a:pt x="1056" y="564"/>
                </a:lnTo>
                <a:lnTo>
                  <a:pt x="1050" y="558"/>
                </a:lnTo>
                <a:lnTo>
                  <a:pt x="1048" y="560"/>
                </a:lnTo>
                <a:lnTo>
                  <a:pt x="1048" y="558"/>
                </a:lnTo>
                <a:lnTo>
                  <a:pt x="1044" y="562"/>
                </a:lnTo>
                <a:lnTo>
                  <a:pt x="1038" y="560"/>
                </a:lnTo>
                <a:lnTo>
                  <a:pt x="1038" y="564"/>
                </a:lnTo>
                <a:lnTo>
                  <a:pt x="1034" y="564"/>
                </a:lnTo>
                <a:lnTo>
                  <a:pt x="1030" y="564"/>
                </a:lnTo>
                <a:lnTo>
                  <a:pt x="1034" y="572"/>
                </a:lnTo>
                <a:lnTo>
                  <a:pt x="1034" y="572"/>
                </a:lnTo>
                <a:lnTo>
                  <a:pt x="1034" y="572"/>
                </a:lnTo>
                <a:lnTo>
                  <a:pt x="1026" y="570"/>
                </a:lnTo>
                <a:lnTo>
                  <a:pt x="1026" y="570"/>
                </a:lnTo>
                <a:lnTo>
                  <a:pt x="1016" y="572"/>
                </a:lnTo>
                <a:lnTo>
                  <a:pt x="1010" y="576"/>
                </a:lnTo>
                <a:lnTo>
                  <a:pt x="1004" y="584"/>
                </a:lnTo>
                <a:lnTo>
                  <a:pt x="1004" y="592"/>
                </a:lnTo>
                <a:lnTo>
                  <a:pt x="1004" y="592"/>
                </a:lnTo>
                <a:lnTo>
                  <a:pt x="1004" y="598"/>
                </a:lnTo>
                <a:lnTo>
                  <a:pt x="1008" y="604"/>
                </a:lnTo>
                <a:lnTo>
                  <a:pt x="1008" y="604"/>
                </a:lnTo>
                <a:lnTo>
                  <a:pt x="998" y="618"/>
                </a:lnTo>
                <a:lnTo>
                  <a:pt x="992" y="628"/>
                </a:lnTo>
                <a:lnTo>
                  <a:pt x="992" y="628"/>
                </a:lnTo>
                <a:lnTo>
                  <a:pt x="962" y="574"/>
                </a:lnTo>
                <a:lnTo>
                  <a:pt x="918" y="500"/>
                </a:lnTo>
                <a:lnTo>
                  <a:pt x="892" y="460"/>
                </a:lnTo>
                <a:lnTo>
                  <a:pt x="864" y="420"/>
                </a:lnTo>
                <a:lnTo>
                  <a:pt x="834" y="378"/>
                </a:lnTo>
                <a:lnTo>
                  <a:pt x="802" y="342"/>
                </a:lnTo>
                <a:lnTo>
                  <a:pt x="802" y="342"/>
                </a:lnTo>
                <a:lnTo>
                  <a:pt x="762" y="296"/>
                </a:lnTo>
                <a:lnTo>
                  <a:pt x="720" y="254"/>
                </a:lnTo>
                <a:lnTo>
                  <a:pt x="680" y="216"/>
                </a:lnTo>
                <a:lnTo>
                  <a:pt x="636" y="180"/>
                </a:lnTo>
                <a:lnTo>
                  <a:pt x="592" y="148"/>
                </a:lnTo>
                <a:lnTo>
                  <a:pt x="546" y="118"/>
                </a:lnTo>
                <a:lnTo>
                  <a:pt x="498" y="92"/>
                </a:lnTo>
                <a:lnTo>
                  <a:pt x="448" y="66"/>
                </a:lnTo>
                <a:lnTo>
                  <a:pt x="448" y="66"/>
                </a:lnTo>
                <a:lnTo>
                  <a:pt x="396" y="46"/>
                </a:lnTo>
                <a:lnTo>
                  <a:pt x="348" y="30"/>
                </a:lnTo>
                <a:lnTo>
                  <a:pt x="306" y="18"/>
                </a:lnTo>
                <a:lnTo>
                  <a:pt x="268" y="10"/>
                </a:lnTo>
                <a:lnTo>
                  <a:pt x="238" y="4"/>
                </a:lnTo>
                <a:lnTo>
                  <a:pt x="214" y="2"/>
                </a:lnTo>
                <a:lnTo>
                  <a:pt x="194" y="0"/>
                </a:lnTo>
                <a:lnTo>
                  <a:pt x="126" y="4"/>
                </a:lnTo>
                <a:lnTo>
                  <a:pt x="62" y="16"/>
                </a:lnTo>
                <a:lnTo>
                  <a:pt x="20" y="44"/>
                </a:lnTo>
                <a:lnTo>
                  <a:pt x="2" y="78"/>
                </a:lnTo>
                <a:lnTo>
                  <a:pt x="0" y="112"/>
                </a:lnTo>
                <a:lnTo>
                  <a:pt x="12" y="154"/>
                </a:lnTo>
                <a:lnTo>
                  <a:pt x="34" y="198"/>
                </a:lnTo>
                <a:lnTo>
                  <a:pt x="34" y="198"/>
                </a:lnTo>
                <a:lnTo>
                  <a:pt x="44" y="214"/>
                </a:lnTo>
                <a:lnTo>
                  <a:pt x="56" y="226"/>
                </a:lnTo>
                <a:lnTo>
                  <a:pt x="60" y="232"/>
                </a:lnTo>
                <a:lnTo>
                  <a:pt x="66" y="234"/>
                </a:lnTo>
                <a:lnTo>
                  <a:pt x="66" y="234"/>
                </a:lnTo>
                <a:lnTo>
                  <a:pt x="70" y="236"/>
                </a:lnTo>
                <a:lnTo>
                  <a:pt x="74" y="240"/>
                </a:lnTo>
                <a:lnTo>
                  <a:pt x="80" y="252"/>
                </a:lnTo>
                <a:lnTo>
                  <a:pt x="86" y="264"/>
                </a:lnTo>
                <a:lnTo>
                  <a:pt x="86" y="264"/>
                </a:lnTo>
                <a:lnTo>
                  <a:pt x="94" y="278"/>
                </a:lnTo>
                <a:lnTo>
                  <a:pt x="104" y="290"/>
                </a:lnTo>
                <a:lnTo>
                  <a:pt x="112" y="296"/>
                </a:lnTo>
                <a:lnTo>
                  <a:pt x="118" y="300"/>
                </a:lnTo>
                <a:lnTo>
                  <a:pt x="118" y="300"/>
                </a:lnTo>
                <a:lnTo>
                  <a:pt x="126" y="304"/>
                </a:lnTo>
                <a:lnTo>
                  <a:pt x="132" y="310"/>
                </a:lnTo>
                <a:lnTo>
                  <a:pt x="146" y="324"/>
                </a:lnTo>
                <a:lnTo>
                  <a:pt x="156" y="340"/>
                </a:lnTo>
                <a:lnTo>
                  <a:pt x="160" y="350"/>
                </a:lnTo>
                <a:lnTo>
                  <a:pt x="160" y="350"/>
                </a:lnTo>
                <a:lnTo>
                  <a:pt x="160" y="354"/>
                </a:lnTo>
                <a:lnTo>
                  <a:pt x="164" y="360"/>
                </a:lnTo>
                <a:lnTo>
                  <a:pt x="176" y="374"/>
                </a:lnTo>
                <a:lnTo>
                  <a:pt x="192" y="394"/>
                </a:lnTo>
                <a:lnTo>
                  <a:pt x="192" y="394"/>
                </a:lnTo>
                <a:lnTo>
                  <a:pt x="198" y="416"/>
                </a:lnTo>
                <a:lnTo>
                  <a:pt x="200" y="434"/>
                </a:lnTo>
                <a:lnTo>
                  <a:pt x="198" y="442"/>
                </a:lnTo>
                <a:lnTo>
                  <a:pt x="196" y="446"/>
                </a:lnTo>
                <a:lnTo>
                  <a:pt x="196" y="446"/>
                </a:lnTo>
                <a:lnTo>
                  <a:pt x="194" y="450"/>
                </a:lnTo>
                <a:lnTo>
                  <a:pt x="196" y="454"/>
                </a:lnTo>
                <a:lnTo>
                  <a:pt x="202" y="462"/>
                </a:lnTo>
                <a:lnTo>
                  <a:pt x="214" y="472"/>
                </a:lnTo>
                <a:lnTo>
                  <a:pt x="214" y="472"/>
                </a:lnTo>
                <a:lnTo>
                  <a:pt x="216" y="476"/>
                </a:lnTo>
                <a:lnTo>
                  <a:pt x="222" y="486"/>
                </a:lnTo>
                <a:lnTo>
                  <a:pt x="224" y="492"/>
                </a:lnTo>
                <a:lnTo>
                  <a:pt x="226" y="498"/>
                </a:lnTo>
                <a:lnTo>
                  <a:pt x="226" y="506"/>
                </a:lnTo>
                <a:lnTo>
                  <a:pt x="222" y="512"/>
                </a:lnTo>
                <a:lnTo>
                  <a:pt x="222" y="512"/>
                </a:lnTo>
                <a:lnTo>
                  <a:pt x="220" y="518"/>
                </a:lnTo>
                <a:lnTo>
                  <a:pt x="220" y="526"/>
                </a:lnTo>
                <a:lnTo>
                  <a:pt x="222" y="536"/>
                </a:lnTo>
                <a:lnTo>
                  <a:pt x="226" y="546"/>
                </a:lnTo>
                <a:lnTo>
                  <a:pt x="236" y="564"/>
                </a:lnTo>
                <a:lnTo>
                  <a:pt x="240" y="572"/>
                </a:lnTo>
                <a:lnTo>
                  <a:pt x="244" y="574"/>
                </a:lnTo>
                <a:lnTo>
                  <a:pt x="244" y="574"/>
                </a:lnTo>
                <a:lnTo>
                  <a:pt x="248" y="578"/>
                </a:lnTo>
                <a:lnTo>
                  <a:pt x="250" y="582"/>
                </a:lnTo>
                <a:lnTo>
                  <a:pt x="256" y="594"/>
                </a:lnTo>
                <a:lnTo>
                  <a:pt x="260" y="612"/>
                </a:lnTo>
                <a:lnTo>
                  <a:pt x="260" y="612"/>
                </a:lnTo>
                <a:lnTo>
                  <a:pt x="260" y="614"/>
                </a:lnTo>
                <a:lnTo>
                  <a:pt x="264" y="624"/>
                </a:lnTo>
                <a:lnTo>
                  <a:pt x="272" y="640"/>
                </a:lnTo>
                <a:lnTo>
                  <a:pt x="288" y="660"/>
                </a:lnTo>
                <a:lnTo>
                  <a:pt x="288" y="660"/>
                </a:lnTo>
                <a:lnTo>
                  <a:pt x="304" y="680"/>
                </a:lnTo>
                <a:lnTo>
                  <a:pt x="314" y="694"/>
                </a:lnTo>
                <a:lnTo>
                  <a:pt x="328" y="714"/>
                </a:lnTo>
                <a:lnTo>
                  <a:pt x="328" y="714"/>
                </a:lnTo>
                <a:lnTo>
                  <a:pt x="332" y="718"/>
                </a:lnTo>
                <a:lnTo>
                  <a:pt x="338" y="724"/>
                </a:lnTo>
                <a:lnTo>
                  <a:pt x="356" y="732"/>
                </a:lnTo>
                <a:lnTo>
                  <a:pt x="378" y="740"/>
                </a:lnTo>
                <a:lnTo>
                  <a:pt x="430" y="746"/>
                </a:lnTo>
                <a:lnTo>
                  <a:pt x="484" y="746"/>
                </a:lnTo>
                <a:lnTo>
                  <a:pt x="534" y="746"/>
                </a:lnTo>
                <a:lnTo>
                  <a:pt x="604" y="752"/>
                </a:lnTo>
                <a:lnTo>
                  <a:pt x="622" y="754"/>
                </a:lnTo>
                <a:lnTo>
                  <a:pt x="622" y="754"/>
                </a:lnTo>
                <a:lnTo>
                  <a:pt x="562" y="790"/>
                </a:lnTo>
                <a:lnTo>
                  <a:pt x="518" y="820"/>
                </a:lnTo>
                <a:lnTo>
                  <a:pt x="488" y="842"/>
                </a:lnTo>
                <a:lnTo>
                  <a:pt x="470" y="858"/>
                </a:lnTo>
                <a:lnTo>
                  <a:pt x="462" y="868"/>
                </a:lnTo>
                <a:lnTo>
                  <a:pt x="458" y="874"/>
                </a:lnTo>
                <a:lnTo>
                  <a:pt x="458" y="876"/>
                </a:lnTo>
                <a:lnTo>
                  <a:pt x="458" y="878"/>
                </a:lnTo>
                <a:lnTo>
                  <a:pt x="384" y="988"/>
                </a:lnTo>
                <a:lnTo>
                  <a:pt x="388" y="1004"/>
                </a:lnTo>
                <a:lnTo>
                  <a:pt x="384" y="1022"/>
                </a:lnTo>
                <a:lnTo>
                  <a:pt x="366" y="1052"/>
                </a:lnTo>
                <a:lnTo>
                  <a:pt x="354" y="1078"/>
                </a:lnTo>
                <a:lnTo>
                  <a:pt x="342" y="1124"/>
                </a:lnTo>
                <a:lnTo>
                  <a:pt x="342" y="1124"/>
                </a:lnTo>
                <a:lnTo>
                  <a:pt x="342" y="1130"/>
                </a:lnTo>
                <a:lnTo>
                  <a:pt x="344" y="1142"/>
                </a:lnTo>
                <a:lnTo>
                  <a:pt x="348" y="1148"/>
                </a:lnTo>
                <a:lnTo>
                  <a:pt x="350" y="1156"/>
                </a:lnTo>
                <a:lnTo>
                  <a:pt x="356" y="1162"/>
                </a:lnTo>
                <a:lnTo>
                  <a:pt x="364" y="1166"/>
                </a:lnTo>
                <a:lnTo>
                  <a:pt x="364" y="1166"/>
                </a:lnTo>
                <a:lnTo>
                  <a:pt x="372" y="1170"/>
                </a:lnTo>
                <a:lnTo>
                  <a:pt x="376" y="1176"/>
                </a:lnTo>
                <a:lnTo>
                  <a:pt x="380" y="1184"/>
                </a:lnTo>
                <a:lnTo>
                  <a:pt x="382" y="1192"/>
                </a:lnTo>
                <a:lnTo>
                  <a:pt x="380" y="1206"/>
                </a:lnTo>
                <a:lnTo>
                  <a:pt x="380" y="1212"/>
                </a:lnTo>
                <a:lnTo>
                  <a:pt x="382" y="1244"/>
                </a:lnTo>
                <a:lnTo>
                  <a:pt x="382" y="1244"/>
                </a:lnTo>
                <a:lnTo>
                  <a:pt x="384" y="1248"/>
                </a:lnTo>
                <a:lnTo>
                  <a:pt x="392" y="1258"/>
                </a:lnTo>
                <a:lnTo>
                  <a:pt x="398" y="1264"/>
                </a:lnTo>
                <a:lnTo>
                  <a:pt x="406" y="1268"/>
                </a:lnTo>
                <a:lnTo>
                  <a:pt x="416" y="1272"/>
                </a:lnTo>
                <a:lnTo>
                  <a:pt x="428" y="1272"/>
                </a:lnTo>
                <a:lnTo>
                  <a:pt x="428" y="1272"/>
                </a:lnTo>
                <a:lnTo>
                  <a:pt x="440" y="1274"/>
                </a:lnTo>
                <a:lnTo>
                  <a:pt x="448" y="1280"/>
                </a:lnTo>
                <a:lnTo>
                  <a:pt x="452" y="1286"/>
                </a:lnTo>
                <a:lnTo>
                  <a:pt x="456" y="1294"/>
                </a:lnTo>
                <a:lnTo>
                  <a:pt x="458" y="1310"/>
                </a:lnTo>
                <a:lnTo>
                  <a:pt x="458" y="1316"/>
                </a:lnTo>
                <a:lnTo>
                  <a:pt x="458" y="1316"/>
                </a:lnTo>
                <a:lnTo>
                  <a:pt x="456" y="1338"/>
                </a:lnTo>
                <a:lnTo>
                  <a:pt x="458" y="1354"/>
                </a:lnTo>
                <a:lnTo>
                  <a:pt x="458" y="1360"/>
                </a:lnTo>
                <a:lnTo>
                  <a:pt x="460" y="1364"/>
                </a:lnTo>
                <a:lnTo>
                  <a:pt x="460" y="1364"/>
                </a:lnTo>
                <a:lnTo>
                  <a:pt x="468" y="1374"/>
                </a:lnTo>
                <a:lnTo>
                  <a:pt x="474" y="1378"/>
                </a:lnTo>
                <a:lnTo>
                  <a:pt x="486" y="1380"/>
                </a:lnTo>
                <a:lnTo>
                  <a:pt x="486" y="1380"/>
                </a:lnTo>
                <a:lnTo>
                  <a:pt x="502" y="1380"/>
                </a:lnTo>
                <a:lnTo>
                  <a:pt x="514" y="1384"/>
                </a:lnTo>
                <a:lnTo>
                  <a:pt x="522" y="1390"/>
                </a:lnTo>
                <a:lnTo>
                  <a:pt x="526" y="1394"/>
                </a:lnTo>
                <a:lnTo>
                  <a:pt x="526" y="1396"/>
                </a:lnTo>
                <a:lnTo>
                  <a:pt x="526" y="1396"/>
                </a:lnTo>
                <a:lnTo>
                  <a:pt x="526" y="1400"/>
                </a:lnTo>
                <a:lnTo>
                  <a:pt x="530" y="1404"/>
                </a:lnTo>
                <a:lnTo>
                  <a:pt x="532" y="1408"/>
                </a:lnTo>
                <a:lnTo>
                  <a:pt x="534" y="1414"/>
                </a:lnTo>
                <a:lnTo>
                  <a:pt x="536" y="1422"/>
                </a:lnTo>
                <a:lnTo>
                  <a:pt x="536" y="1432"/>
                </a:lnTo>
                <a:lnTo>
                  <a:pt x="532" y="1446"/>
                </a:lnTo>
                <a:lnTo>
                  <a:pt x="524" y="1462"/>
                </a:lnTo>
                <a:lnTo>
                  <a:pt x="524" y="1462"/>
                </a:lnTo>
                <a:lnTo>
                  <a:pt x="492" y="1522"/>
                </a:lnTo>
                <a:lnTo>
                  <a:pt x="478" y="1540"/>
                </a:lnTo>
                <a:lnTo>
                  <a:pt x="472" y="1546"/>
                </a:lnTo>
                <a:lnTo>
                  <a:pt x="466" y="1550"/>
                </a:lnTo>
                <a:lnTo>
                  <a:pt x="466" y="1550"/>
                </a:lnTo>
                <a:lnTo>
                  <a:pt x="460" y="1554"/>
                </a:lnTo>
                <a:lnTo>
                  <a:pt x="454" y="1560"/>
                </a:lnTo>
                <a:lnTo>
                  <a:pt x="440" y="1578"/>
                </a:lnTo>
                <a:lnTo>
                  <a:pt x="424" y="1604"/>
                </a:lnTo>
                <a:lnTo>
                  <a:pt x="424" y="1604"/>
                </a:lnTo>
                <a:lnTo>
                  <a:pt x="420" y="1614"/>
                </a:lnTo>
                <a:lnTo>
                  <a:pt x="412" y="1636"/>
                </a:lnTo>
                <a:lnTo>
                  <a:pt x="410" y="1650"/>
                </a:lnTo>
                <a:lnTo>
                  <a:pt x="408" y="1666"/>
                </a:lnTo>
                <a:lnTo>
                  <a:pt x="410" y="1680"/>
                </a:lnTo>
                <a:lnTo>
                  <a:pt x="414" y="1686"/>
                </a:lnTo>
                <a:lnTo>
                  <a:pt x="416" y="1692"/>
                </a:lnTo>
                <a:lnTo>
                  <a:pt x="416" y="1692"/>
                </a:lnTo>
                <a:lnTo>
                  <a:pt x="426" y="1702"/>
                </a:lnTo>
                <a:lnTo>
                  <a:pt x="438" y="1710"/>
                </a:lnTo>
                <a:lnTo>
                  <a:pt x="450" y="1714"/>
                </a:lnTo>
                <a:lnTo>
                  <a:pt x="456" y="1714"/>
                </a:lnTo>
                <a:lnTo>
                  <a:pt x="464" y="1714"/>
                </a:lnTo>
                <a:lnTo>
                  <a:pt x="470" y="1712"/>
                </a:lnTo>
                <a:lnTo>
                  <a:pt x="478" y="1710"/>
                </a:lnTo>
                <a:lnTo>
                  <a:pt x="486" y="1704"/>
                </a:lnTo>
                <a:lnTo>
                  <a:pt x="492" y="1698"/>
                </a:lnTo>
                <a:lnTo>
                  <a:pt x="500" y="1690"/>
                </a:lnTo>
                <a:lnTo>
                  <a:pt x="508" y="1678"/>
                </a:lnTo>
                <a:lnTo>
                  <a:pt x="514" y="1666"/>
                </a:lnTo>
                <a:lnTo>
                  <a:pt x="522" y="1650"/>
                </a:lnTo>
                <a:lnTo>
                  <a:pt x="522" y="1650"/>
                </a:lnTo>
                <a:lnTo>
                  <a:pt x="548" y="1592"/>
                </a:lnTo>
                <a:lnTo>
                  <a:pt x="568" y="1554"/>
                </a:lnTo>
                <a:lnTo>
                  <a:pt x="582" y="1532"/>
                </a:lnTo>
                <a:lnTo>
                  <a:pt x="586" y="1526"/>
                </a:lnTo>
                <a:lnTo>
                  <a:pt x="586" y="1526"/>
                </a:lnTo>
                <a:lnTo>
                  <a:pt x="590" y="1522"/>
                </a:lnTo>
                <a:lnTo>
                  <a:pt x="594" y="1518"/>
                </a:lnTo>
                <a:lnTo>
                  <a:pt x="600" y="1516"/>
                </a:lnTo>
                <a:lnTo>
                  <a:pt x="608" y="1514"/>
                </a:lnTo>
                <a:lnTo>
                  <a:pt x="620" y="1514"/>
                </a:lnTo>
                <a:lnTo>
                  <a:pt x="632" y="1516"/>
                </a:lnTo>
                <a:lnTo>
                  <a:pt x="648" y="1520"/>
                </a:lnTo>
                <a:lnTo>
                  <a:pt x="648" y="1520"/>
                </a:lnTo>
                <a:lnTo>
                  <a:pt x="662" y="1528"/>
                </a:lnTo>
                <a:lnTo>
                  <a:pt x="668" y="1532"/>
                </a:lnTo>
                <a:lnTo>
                  <a:pt x="670" y="1536"/>
                </a:lnTo>
                <a:lnTo>
                  <a:pt x="668" y="1536"/>
                </a:lnTo>
                <a:lnTo>
                  <a:pt x="664" y="1538"/>
                </a:lnTo>
                <a:lnTo>
                  <a:pt x="670" y="1538"/>
                </a:lnTo>
                <a:lnTo>
                  <a:pt x="670" y="1538"/>
                </a:lnTo>
                <a:lnTo>
                  <a:pt x="682" y="1536"/>
                </a:lnTo>
                <a:lnTo>
                  <a:pt x="692" y="1532"/>
                </a:lnTo>
                <a:lnTo>
                  <a:pt x="700" y="1528"/>
                </a:lnTo>
                <a:lnTo>
                  <a:pt x="700" y="1528"/>
                </a:lnTo>
                <a:lnTo>
                  <a:pt x="708" y="1522"/>
                </a:lnTo>
                <a:lnTo>
                  <a:pt x="716" y="1518"/>
                </a:lnTo>
                <a:lnTo>
                  <a:pt x="724" y="1516"/>
                </a:lnTo>
                <a:lnTo>
                  <a:pt x="724" y="1516"/>
                </a:lnTo>
                <a:lnTo>
                  <a:pt x="734" y="1518"/>
                </a:lnTo>
                <a:lnTo>
                  <a:pt x="744" y="1522"/>
                </a:lnTo>
                <a:lnTo>
                  <a:pt x="754" y="1528"/>
                </a:lnTo>
                <a:lnTo>
                  <a:pt x="754" y="1528"/>
                </a:lnTo>
                <a:lnTo>
                  <a:pt x="758" y="1530"/>
                </a:lnTo>
                <a:lnTo>
                  <a:pt x="768" y="1532"/>
                </a:lnTo>
                <a:lnTo>
                  <a:pt x="774" y="1532"/>
                </a:lnTo>
                <a:lnTo>
                  <a:pt x="780" y="1532"/>
                </a:lnTo>
                <a:lnTo>
                  <a:pt x="786" y="1528"/>
                </a:lnTo>
                <a:lnTo>
                  <a:pt x="794" y="1520"/>
                </a:lnTo>
                <a:lnTo>
                  <a:pt x="794" y="1520"/>
                </a:lnTo>
                <a:lnTo>
                  <a:pt x="800" y="1512"/>
                </a:lnTo>
                <a:lnTo>
                  <a:pt x="806" y="1500"/>
                </a:lnTo>
                <a:lnTo>
                  <a:pt x="812" y="1478"/>
                </a:lnTo>
                <a:lnTo>
                  <a:pt x="816" y="1458"/>
                </a:lnTo>
                <a:lnTo>
                  <a:pt x="816" y="1452"/>
                </a:lnTo>
                <a:lnTo>
                  <a:pt x="840" y="1406"/>
                </a:lnTo>
                <a:lnTo>
                  <a:pt x="844" y="1388"/>
                </a:lnTo>
                <a:lnTo>
                  <a:pt x="870" y="1386"/>
                </a:lnTo>
                <a:lnTo>
                  <a:pt x="894" y="1318"/>
                </a:lnTo>
                <a:lnTo>
                  <a:pt x="922" y="1204"/>
                </a:lnTo>
                <a:lnTo>
                  <a:pt x="952" y="1056"/>
                </a:lnTo>
                <a:lnTo>
                  <a:pt x="970" y="942"/>
                </a:lnTo>
                <a:lnTo>
                  <a:pt x="970" y="942"/>
                </a:lnTo>
                <a:lnTo>
                  <a:pt x="974" y="940"/>
                </a:lnTo>
                <a:lnTo>
                  <a:pt x="978" y="928"/>
                </a:lnTo>
                <a:lnTo>
                  <a:pt x="984" y="908"/>
                </a:lnTo>
                <a:lnTo>
                  <a:pt x="986" y="894"/>
                </a:lnTo>
                <a:lnTo>
                  <a:pt x="988" y="880"/>
                </a:lnTo>
                <a:lnTo>
                  <a:pt x="988" y="880"/>
                </a:lnTo>
                <a:lnTo>
                  <a:pt x="990" y="866"/>
                </a:lnTo>
                <a:lnTo>
                  <a:pt x="994" y="858"/>
                </a:lnTo>
                <a:lnTo>
                  <a:pt x="1000" y="856"/>
                </a:lnTo>
                <a:lnTo>
                  <a:pt x="1004" y="854"/>
                </a:lnTo>
                <a:lnTo>
                  <a:pt x="1004" y="880"/>
                </a:lnTo>
                <a:lnTo>
                  <a:pt x="996" y="942"/>
                </a:lnTo>
                <a:lnTo>
                  <a:pt x="998" y="962"/>
                </a:lnTo>
                <a:lnTo>
                  <a:pt x="990" y="990"/>
                </a:lnTo>
                <a:lnTo>
                  <a:pt x="990" y="1034"/>
                </a:lnTo>
                <a:lnTo>
                  <a:pt x="990" y="1046"/>
                </a:lnTo>
                <a:lnTo>
                  <a:pt x="990" y="1108"/>
                </a:lnTo>
                <a:lnTo>
                  <a:pt x="998" y="1112"/>
                </a:lnTo>
                <a:lnTo>
                  <a:pt x="998" y="1122"/>
                </a:lnTo>
                <a:lnTo>
                  <a:pt x="990" y="1130"/>
                </a:lnTo>
                <a:lnTo>
                  <a:pt x="992" y="1160"/>
                </a:lnTo>
                <a:lnTo>
                  <a:pt x="992" y="1208"/>
                </a:lnTo>
                <a:lnTo>
                  <a:pt x="1010" y="1248"/>
                </a:lnTo>
                <a:lnTo>
                  <a:pt x="1040" y="1274"/>
                </a:lnTo>
                <a:lnTo>
                  <a:pt x="1044" y="1246"/>
                </a:lnTo>
                <a:lnTo>
                  <a:pt x="1048" y="1274"/>
                </a:lnTo>
                <a:lnTo>
                  <a:pt x="1078" y="1248"/>
                </a:lnTo>
                <a:lnTo>
                  <a:pt x="1096" y="1208"/>
                </a:lnTo>
                <a:lnTo>
                  <a:pt x="1096" y="1160"/>
                </a:lnTo>
                <a:lnTo>
                  <a:pt x="1098" y="1130"/>
                </a:lnTo>
                <a:lnTo>
                  <a:pt x="1088" y="1122"/>
                </a:lnTo>
                <a:lnTo>
                  <a:pt x="1088" y="1112"/>
                </a:lnTo>
                <a:lnTo>
                  <a:pt x="1098" y="1108"/>
                </a:lnTo>
                <a:lnTo>
                  <a:pt x="1098" y="1046"/>
                </a:lnTo>
                <a:lnTo>
                  <a:pt x="1098" y="1034"/>
                </a:lnTo>
                <a:lnTo>
                  <a:pt x="1098" y="990"/>
                </a:lnTo>
                <a:lnTo>
                  <a:pt x="1088" y="962"/>
                </a:lnTo>
                <a:lnTo>
                  <a:pt x="1090" y="942"/>
                </a:lnTo>
                <a:lnTo>
                  <a:pt x="1084" y="880"/>
                </a:lnTo>
                <a:lnTo>
                  <a:pt x="1082" y="856"/>
                </a:lnTo>
                <a:lnTo>
                  <a:pt x="1082" y="856"/>
                </a:lnTo>
                <a:lnTo>
                  <a:pt x="1088" y="854"/>
                </a:lnTo>
                <a:lnTo>
                  <a:pt x="1094" y="858"/>
                </a:lnTo>
                <a:lnTo>
                  <a:pt x="1100" y="866"/>
                </a:lnTo>
                <a:lnTo>
                  <a:pt x="1102" y="880"/>
                </a:lnTo>
                <a:lnTo>
                  <a:pt x="1102" y="880"/>
                </a:lnTo>
                <a:lnTo>
                  <a:pt x="1102" y="894"/>
                </a:lnTo>
                <a:lnTo>
                  <a:pt x="1106" y="908"/>
                </a:lnTo>
                <a:lnTo>
                  <a:pt x="1112" y="928"/>
                </a:lnTo>
                <a:lnTo>
                  <a:pt x="1116" y="940"/>
                </a:lnTo>
                <a:lnTo>
                  <a:pt x="1120" y="942"/>
                </a:lnTo>
                <a:lnTo>
                  <a:pt x="1138" y="1056"/>
                </a:lnTo>
                <a:lnTo>
                  <a:pt x="1168" y="1204"/>
                </a:lnTo>
                <a:lnTo>
                  <a:pt x="1196" y="1318"/>
                </a:lnTo>
                <a:lnTo>
                  <a:pt x="1220" y="1386"/>
                </a:lnTo>
                <a:lnTo>
                  <a:pt x="1246" y="1388"/>
                </a:lnTo>
                <a:lnTo>
                  <a:pt x="1250" y="1406"/>
                </a:lnTo>
                <a:lnTo>
                  <a:pt x="1274" y="1452"/>
                </a:lnTo>
                <a:lnTo>
                  <a:pt x="1274" y="1452"/>
                </a:lnTo>
                <a:lnTo>
                  <a:pt x="1274" y="1458"/>
                </a:lnTo>
                <a:lnTo>
                  <a:pt x="1278" y="1478"/>
                </a:lnTo>
                <a:lnTo>
                  <a:pt x="1284" y="1500"/>
                </a:lnTo>
                <a:lnTo>
                  <a:pt x="1290" y="1512"/>
                </a:lnTo>
                <a:lnTo>
                  <a:pt x="1296" y="1520"/>
                </a:lnTo>
                <a:lnTo>
                  <a:pt x="1296" y="1520"/>
                </a:lnTo>
                <a:lnTo>
                  <a:pt x="1304" y="1528"/>
                </a:lnTo>
                <a:lnTo>
                  <a:pt x="1310" y="1532"/>
                </a:lnTo>
                <a:lnTo>
                  <a:pt x="1316" y="1532"/>
                </a:lnTo>
                <a:lnTo>
                  <a:pt x="1322" y="1532"/>
                </a:lnTo>
                <a:lnTo>
                  <a:pt x="1332" y="1530"/>
                </a:lnTo>
                <a:lnTo>
                  <a:pt x="1334" y="1528"/>
                </a:lnTo>
                <a:lnTo>
                  <a:pt x="1334" y="1528"/>
                </a:lnTo>
                <a:lnTo>
                  <a:pt x="1346" y="1522"/>
                </a:lnTo>
                <a:lnTo>
                  <a:pt x="1356" y="1518"/>
                </a:lnTo>
                <a:lnTo>
                  <a:pt x="1366" y="1516"/>
                </a:lnTo>
                <a:lnTo>
                  <a:pt x="1366" y="1516"/>
                </a:lnTo>
                <a:lnTo>
                  <a:pt x="1374" y="1518"/>
                </a:lnTo>
                <a:lnTo>
                  <a:pt x="1382" y="1522"/>
                </a:lnTo>
                <a:lnTo>
                  <a:pt x="1390" y="1528"/>
                </a:lnTo>
                <a:lnTo>
                  <a:pt x="1390" y="1528"/>
                </a:lnTo>
                <a:lnTo>
                  <a:pt x="1398" y="1532"/>
                </a:lnTo>
                <a:lnTo>
                  <a:pt x="1406" y="1536"/>
                </a:lnTo>
                <a:lnTo>
                  <a:pt x="1420" y="1538"/>
                </a:lnTo>
                <a:lnTo>
                  <a:pt x="1420" y="1538"/>
                </a:lnTo>
                <a:lnTo>
                  <a:pt x="1426" y="1538"/>
                </a:lnTo>
                <a:lnTo>
                  <a:pt x="1422" y="1536"/>
                </a:lnTo>
                <a:lnTo>
                  <a:pt x="1420" y="1536"/>
                </a:lnTo>
                <a:lnTo>
                  <a:pt x="1422" y="1532"/>
                </a:lnTo>
                <a:lnTo>
                  <a:pt x="1428" y="1528"/>
                </a:lnTo>
                <a:lnTo>
                  <a:pt x="1442" y="1520"/>
                </a:lnTo>
                <a:lnTo>
                  <a:pt x="1442" y="1520"/>
                </a:lnTo>
                <a:lnTo>
                  <a:pt x="1458" y="1516"/>
                </a:lnTo>
                <a:lnTo>
                  <a:pt x="1470" y="1514"/>
                </a:lnTo>
                <a:lnTo>
                  <a:pt x="1482" y="1514"/>
                </a:lnTo>
                <a:lnTo>
                  <a:pt x="1490" y="1516"/>
                </a:lnTo>
                <a:lnTo>
                  <a:pt x="1496" y="1518"/>
                </a:lnTo>
                <a:lnTo>
                  <a:pt x="1500" y="1522"/>
                </a:lnTo>
                <a:lnTo>
                  <a:pt x="1502" y="1526"/>
                </a:lnTo>
                <a:lnTo>
                  <a:pt x="1502" y="1526"/>
                </a:lnTo>
                <a:lnTo>
                  <a:pt x="1508" y="1532"/>
                </a:lnTo>
                <a:lnTo>
                  <a:pt x="1522" y="1554"/>
                </a:lnTo>
                <a:lnTo>
                  <a:pt x="1542" y="1592"/>
                </a:lnTo>
                <a:lnTo>
                  <a:pt x="1568" y="1650"/>
                </a:lnTo>
                <a:lnTo>
                  <a:pt x="1568" y="1650"/>
                </a:lnTo>
                <a:lnTo>
                  <a:pt x="1576" y="1666"/>
                </a:lnTo>
                <a:lnTo>
                  <a:pt x="1582" y="1678"/>
                </a:lnTo>
                <a:lnTo>
                  <a:pt x="1590" y="1690"/>
                </a:lnTo>
                <a:lnTo>
                  <a:pt x="1598" y="1698"/>
                </a:lnTo>
                <a:lnTo>
                  <a:pt x="1604" y="1704"/>
                </a:lnTo>
                <a:lnTo>
                  <a:pt x="1612" y="1710"/>
                </a:lnTo>
                <a:lnTo>
                  <a:pt x="1620" y="1712"/>
                </a:lnTo>
                <a:lnTo>
                  <a:pt x="1626" y="1714"/>
                </a:lnTo>
                <a:lnTo>
                  <a:pt x="1634" y="1714"/>
                </a:lnTo>
                <a:lnTo>
                  <a:pt x="1640" y="1714"/>
                </a:lnTo>
                <a:lnTo>
                  <a:pt x="1652" y="1710"/>
                </a:lnTo>
                <a:lnTo>
                  <a:pt x="1664" y="1702"/>
                </a:lnTo>
                <a:lnTo>
                  <a:pt x="1672" y="1692"/>
                </a:lnTo>
                <a:lnTo>
                  <a:pt x="1672" y="1692"/>
                </a:lnTo>
                <a:lnTo>
                  <a:pt x="1676" y="1686"/>
                </a:lnTo>
                <a:lnTo>
                  <a:pt x="1678" y="1680"/>
                </a:lnTo>
                <a:lnTo>
                  <a:pt x="1682" y="1666"/>
                </a:lnTo>
                <a:lnTo>
                  <a:pt x="1680" y="1650"/>
                </a:lnTo>
                <a:lnTo>
                  <a:pt x="1678" y="1636"/>
                </a:lnTo>
                <a:lnTo>
                  <a:pt x="1670" y="1614"/>
                </a:lnTo>
                <a:lnTo>
                  <a:pt x="1666" y="1604"/>
                </a:lnTo>
                <a:lnTo>
                  <a:pt x="1666" y="1604"/>
                </a:lnTo>
                <a:lnTo>
                  <a:pt x="1650" y="1578"/>
                </a:lnTo>
                <a:lnTo>
                  <a:pt x="1636" y="1560"/>
                </a:lnTo>
                <a:lnTo>
                  <a:pt x="1630" y="1554"/>
                </a:lnTo>
                <a:lnTo>
                  <a:pt x="1622" y="1550"/>
                </a:lnTo>
                <a:lnTo>
                  <a:pt x="1622" y="1550"/>
                </a:lnTo>
                <a:lnTo>
                  <a:pt x="1618" y="1546"/>
                </a:lnTo>
                <a:lnTo>
                  <a:pt x="1612" y="1540"/>
                </a:lnTo>
                <a:lnTo>
                  <a:pt x="1598" y="1522"/>
                </a:lnTo>
                <a:lnTo>
                  <a:pt x="1566" y="1462"/>
                </a:lnTo>
                <a:lnTo>
                  <a:pt x="1566" y="1462"/>
                </a:lnTo>
                <a:lnTo>
                  <a:pt x="1558" y="1446"/>
                </a:lnTo>
                <a:lnTo>
                  <a:pt x="1554" y="1432"/>
                </a:lnTo>
                <a:lnTo>
                  <a:pt x="1554" y="1422"/>
                </a:lnTo>
                <a:lnTo>
                  <a:pt x="1556" y="1414"/>
                </a:lnTo>
                <a:lnTo>
                  <a:pt x="1558" y="1408"/>
                </a:lnTo>
                <a:lnTo>
                  <a:pt x="1560" y="1404"/>
                </a:lnTo>
                <a:lnTo>
                  <a:pt x="1562" y="1400"/>
                </a:lnTo>
                <a:lnTo>
                  <a:pt x="1564" y="1396"/>
                </a:lnTo>
                <a:lnTo>
                  <a:pt x="1564" y="1396"/>
                </a:lnTo>
                <a:lnTo>
                  <a:pt x="1564" y="1394"/>
                </a:lnTo>
                <a:lnTo>
                  <a:pt x="1566" y="1390"/>
                </a:lnTo>
                <a:lnTo>
                  <a:pt x="1576" y="1384"/>
                </a:lnTo>
                <a:lnTo>
                  <a:pt x="1588" y="1380"/>
                </a:lnTo>
                <a:lnTo>
                  <a:pt x="1604" y="1380"/>
                </a:lnTo>
                <a:lnTo>
                  <a:pt x="1604" y="1380"/>
                </a:lnTo>
                <a:lnTo>
                  <a:pt x="1616" y="1378"/>
                </a:lnTo>
                <a:lnTo>
                  <a:pt x="1622" y="1374"/>
                </a:lnTo>
                <a:lnTo>
                  <a:pt x="1630" y="1364"/>
                </a:lnTo>
                <a:lnTo>
                  <a:pt x="1630" y="1364"/>
                </a:lnTo>
                <a:lnTo>
                  <a:pt x="1632" y="1360"/>
                </a:lnTo>
                <a:lnTo>
                  <a:pt x="1632" y="1354"/>
                </a:lnTo>
                <a:lnTo>
                  <a:pt x="1632" y="1338"/>
                </a:lnTo>
                <a:lnTo>
                  <a:pt x="1632" y="1316"/>
                </a:lnTo>
                <a:lnTo>
                  <a:pt x="1632" y="1316"/>
                </a:lnTo>
                <a:lnTo>
                  <a:pt x="1632" y="1310"/>
                </a:lnTo>
                <a:lnTo>
                  <a:pt x="1634" y="1294"/>
                </a:lnTo>
                <a:lnTo>
                  <a:pt x="1638" y="1286"/>
                </a:lnTo>
                <a:lnTo>
                  <a:pt x="1642" y="1280"/>
                </a:lnTo>
                <a:lnTo>
                  <a:pt x="1650" y="1274"/>
                </a:lnTo>
                <a:lnTo>
                  <a:pt x="1662" y="1272"/>
                </a:lnTo>
                <a:lnTo>
                  <a:pt x="1662" y="1272"/>
                </a:lnTo>
                <a:lnTo>
                  <a:pt x="1674" y="1272"/>
                </a:lnTo>
                <a:lnTo>
                  <a:pt x="1684" y="1268"/>
                </a:lnTo>
                <a:lnTo>
                  <a:pt x="1692" y="1264"/>
                </a:lnTo>
                <a:lnTo>
                  <a:pt x="1698" y="1258"/>
                </a:lnTo>
                <a:lnTo>
                  <a:pt x="1706" y="1248"/>
                </a:lnTo>
                <a:lnTo>
                  <a:pt x="1708" y="1244"/>
                </a:lnTo>
                <a:lnTo>
                  <a:pt x="1710" y="1212"/>
                </a:lnTo>
                <a:lnTo>
                  <a:pt x="1710" y="1212"/>
                </a:lnTo>
                <a:lnTo>
                  <a:pt x="1710" y="1206"/>
                </a:lnTo>
                <a:lnTo>
                  <a:pt x="1708" y="1192"/>
                </a:lnTo>
                <a:lnTo>
                  <a:pt x="1710" y="1184"/>
                </a:lnTo>
                <a:lnTo>
                  <a:pt x="1712" y="1176"/>
                </a:lnTo>
                <a:lnTo>
                  <a:pt x="1718" y="1170"/>
                </a:lnTo>
                <a:lnTo>
                  <a:pt x="1726" y="1166"/>
                </a:lnTo>
                <a:lnTo>
                  <a:pt x="1726" y="1166"/>
                </a:lnTo>
                <a:lnTo>
                  <a:pt x="1734" y="1162"/>
                </a:lnTo>
                <a:lnTo>
                  <a:pt x="1738" y="1156"/>
                </a:lnTo>
                <a:lnTo>
                  <a:pt x="1742" y="1148"/>
                </a:lnTo>
                <a:lnTo>
                  <a:pt x="1746" y="1142"/>
                </a:lnTo>
                <a:lnTo>
                  <a:pt x="1748" y="1130"/>
                </a:lnTo>
                <a:lnTo>
                  <a:pt x="1748" y="1124"/>
                </a:lnTo>
                <a:lnTo>
                  <a:pt x="1736" y="1078"/>
                </a:lnTo>
                <a:lnTo>
                  <a:pt x="1724" y="1052"/>
                </a:lnTo>
                <a:lnTo>
                  <a:pt x="1706" y="1022"/>
                </a:lnTo>
                <a:lnTo>
                  <a:pt x="1702" y="1004"/>
                </a:lnTo>
                <a:lnTo>
                  <a:pt x="1706" y="988"/>
                </a:lnTo>
                <a:lnTo>
                  <a:pt x="1632" y="878"/>
                </a:lnTo>
                <a:lnTo>
                  <a:pt x="1632" y="878"/>
                </a:lnTo>
                <a:lnTo>
                  <a:pt x="1632" y="876"/>
                </a:lnTo>
                <a:lnTo>
                  <a:pt x="1632" y="874"/>
                </a:lnTo>
                <a:lnTo>
                  <a:pt x="1628" y="868"/>
                </a:lnTo>
                <a:lnTo>
                  <a:pt x="1620" y="858"/>
                </a:lnTo>
                <a:lnTo>
                  <a:pt x="1600" y="842"/>
                </a:lnTo>
                <a:lnTo>
                  <a:pt x="1572" y="820"/>
                </a:lnTo>
                <a:lnTo>
                  <a:pt x="1528" y="790"/>
                </a:lnTo>
                <a:lnTo>
                  <a:pt x="1466" y="754"/>
                </a:lnTo>
                <a:lnTo>
                  <a:pt x="1486" y="752"/>
                </a:lnTo>
                <a:lnTo>
                  <a:pt x="1556" y="746"/>
                </a:lnTo>
                <a:lnTo>
                  <a:pt x="1606" y="746"/>
                </a:lnTo>
                <a:lnTo>
                  <a:pt x="1660" y="746"/>
                </a:lnTo>
                <a:lnTo>
                  <a:pt x="1712" y="740"/>
                </a:lnTo>
                <a:lnTo>
                  <a:pt x="1712" y="740"/>
                </a:lnTo>
                <a:lnTo>
                  <a:pt x="1734" y="732"/>
                </a:lnTo>
                <a:lnTo>
                  <a:pt x="1750" y="724"/>
                </a:lnTo>
                <a:lnTo>
                  <a:pt x="1758" y="718"/>
                </a:lnTo>
                <a:lnTo>
                  <a:pt x="1762" y="714"/>
                </a:lnTo>
                <a:lnTo>
                  <a:pt x="1762" y="714"/>
                </a:lnTo>
                <a:lnTo>
                  <a:pt x="1776" y="694"/>
                </a:lnTo>
                <a:lnTo>
                  <a:pt x="1786" y="680"/>
                </a:lnTo>
                <a:lnTo>
                  <a:pt x="1802" y="660"/>
                </a:lnTo>
                <a:lnTo>
                  <a:pt x="1802" y="660"/>
                </a:lnTo>
                <a:lnTo>
                  <a:pt x="1818" y="640"/>
                </a:lnTo>
                <a:lnTo>
                  <a:pt x="1826" y="624"/>
                </a:lnTo>
                <a:lnTo>
                  <a:pt x="1830" y="614"/>
                </a:lnTo>
                <a:lnTo>
                  <a:pt x="1830" y="612"/>
                </a:lnTo>
                <a:lnTo>
                  <a:pt x="1830" y="612"/>
                </a:lnTo>
                <a:lnTo>
                  <a:pt x="1834" y="594"/>
                </a:lnTo>
                <a:lnTo>
                  <a:pt x="1840" y="582"/>
                </a:lnTo>
                <a:lnTo>
                  <a:pt x="1842" y="578"/>
                </a:lnTo>
                <a:lnTo>
                  <a:pt x="1846" y="574"/>
                </a:lnTo>
                <a:lnTo>
                  <a:pt x="1846" y="574"/>
                </a:lnTo>
                <a:lnTo>
                  <a:pt x="1850" y="572"/>
                </a:lnTo>
                <a:lnTo>
                  <a:pt x="1854" y="564"/>
                </a:lnTo>
                <a:lnTo>
                  <a:pt x="1864" y="546"/>
                </a:lnTo>
                <a:lnTo>
                  <a:pt x="1868" y="536"/>
                </a:lnTo>
                <a:lnTo>
                  <a:pt x="1870" y="526"/>
                </a:lnTo>
                <a:lnTo>
                  <a:pt x="1870" y="518"/>
                </a:lnTo>
                <a:lnTo>
                  <a:pt x="1868" y="512"/>
                </a:lnTo>
                <a:lnTo>
                  <a:pt x="1868" y="512"/>
                </a:lnTo>
                <a:lnTo>
                  <a:pt x="1864" y="506"/>
                </a:lnTo>
                <a:lnTo>
                  <a:pt x="1864" y="498"/>
                </a:lnTo>
                <a:lnTo>
                  <a:pt x="1866" y="492"/>
                </a:lnTo>
                <a:lnTo>
                  <a:pt x="1868" y="486"/>
                </a:lnTo>
                <a:lnTo>
                  <a:pt x="1872" y="476"/>
                </a:lnTo>
                <a:lnTo>
                  <a:pt x="1876" y="472"/>
                </a:lnTo>
                <a:lnTo>
                  <a:pt x="1876" y="472"/>
                </a:lnTo>
                <a:lnTo>
                  <a:pt x="1888" y="462"/>
                </a:lnTo>
                <a:lnTo>
                  <a:pt x="1894" y="454"/>
                </a:lnTo>
                <a:lnTo>
                  <a:pt x="1894" y="450"/>
                </a:lnTo>
                <a:lnTo>
                  <a:pt x="1894" y="446"/>
                </a:lnTo>
                <a:lnTo>
                  <a:pt x="1894" y="446"/>
                </a:lnTo>
                <a:lnTo>
                  <a:pt x="1890" y="442"/>
                </a:lnTo>
                <a:lnTo>
                  <a:pt x="1890" y="434"/>
                </a:lnTo>
                <a:lnTo>
                  <a:pt x="1892" y="416"/>
                </a:lnTo>
                <a:lnTo>
                  <a:pt x="1898" y="394"/>
                </a:lnTo>
                <a:lnTo>
                  <a:pt x="1898" y="394"/>
                </a:lnTo>
                <a:lnTo>
                  <a:pt x="1914" y="374"/>
                </a:lnTo>
                <a:lnTo>
                  <a:pt x="1926" y="360"/>
                </a:lnTo>
                <a:lnTo>
                  <a:pt x="1928" y="354"/>
                </a:lnTo>
                <a:lnTo>
                  <a:pt x="1930" y="350"/>
                </a:lnTo>
                <a:lnTo>
                  <a:pt x="1930" y="350"/>
                </a:lnTo>
                <a:lnTo>
                  <a:pt x="1934" y="340"/>
                </a:lnTo>
                <a:lnTo>
                  <a:pt x="1944" y="324"/>
                </a:lnTo>
                <a:lnTo>
                  <a:pt x="1956" y="310"/>
                </a:lnTo>
                <a:lnTo>
                  <a:pt x="1964" y="304"/>
                </a:lnTo>
                <a:lnTo>
                  <a:pt x="1972" y="300"/>
                </a:lnTo>
                <a:lnTo>
                  <a:pt x="1972" y="300"/>
                </a:lnTo>
                <a:lnTo>
                  <a:pt x="1978" y="296"/>
                </a:lnTo>
                <a:lnTo>
                  <a:pt x="1986" y="290"/>
                </a:lnTo>
                <a:lnTo>
                  <a:pt x="1996" y="278"/>
                </a:lnTo>
                <a:lnTo>
                  <a:pt x="2004" y="264"/>
                </a:lnTo>
                <a:lnTo>
                  <a:pt x="2004" y="264"/>
                </a:lnTo>
                <a:lnTo>
                  <a:pt x="2010" y="252"/>
                </a:lnTo>
                <a:lnTo>
                  <a:pt x="2016" y="240"/>
                </a:lnTo>
                <a:lnTo>
                  <a:pt x="2020" y="236"/>
                </a:lnTo>
                <a:lnTo>
                  <a:pt x="2024" y="234"/>
                </a:lnTo>
                <a:lnTo>
                  <a:pt x="2024" y="234"/>
                </a:lnTo>
                <a:lnTo>
                  <a:pt x="2030" y="232"/>
                </a:lnTo>
                <a:lnTo>
                  <a:pt x="2034" y="226"/>
                </a:lnTo>
                <a:lnTo>
                  <a:pt x="2046" y="214"/>
                </a:lnTo>
                <a:lnTo>
                  <a:pt x="2056" y="198"/>
                </a:lnTo>
                <a:lnTo>
                  <a:pt x="2078" y="154"/>
                </a:lnTo>
                <a:lnTo>
                  <a:pt x="2090" y="112"/>
                </a:lnTo>
                <a:lnTo>
                  <a:pt x="2088" y="78"/>
                </a:lnTo>
                <a:close/>
                <a:moveTo>
                  <a:pt x="1040" y="574"/>
                </a:move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  <a:effectLst>
            <a:glow rad="38100">
              <a:schemeClr val="bg2">
                <a:lumMod val="60000"/>
                <a:lumOff val="40000"/>
                <a:alpha val="19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8" name="CustomShape 29"/>
          <p:cNvSpPr/>
          <p:nvPr/>
        </p:nvSpPr>
        <p:spPr>
          <a:xfrm rot="1420200">
            <a:off x="7872480" y="730440"/>
            <a:ext cx="126000" cy="187560"/>
          </a:xfrm>
          <a:custGeom>
            <a:avLst/>
            <a:gdLst/>
            <a:ahLst/>
            <a:rect l="l" t="t" r="r" b="b"/>
            <a:pathLst>
              <a:path w="246" h="366">
                <a:moveTo>
                  <a:pt x="242" y="366"/>
                </a:moveTo>
                <a:lnTo>
                  <a:pt x="242" y="366"/>
                </a:lnTo>
                <a:lnTo>
                  <a:pt x="244" y="364"/>
                </a:lnTo>
                <a:lnTo>
                  <a:pt x="246" y="364"/>
                </a:lnTo>
                <a:lnTo>
                  <a:pt x="246" y="364"/>
                </a:lnTo>
                <a:lnTo>
                  <a:pt x="236" y="348"/>
                </a:lnTo>
                <a:lnTo>
                  <a:pt x="50" y="54"/>
                </a:lnTo>
                <a:lnTo>
                  <a:pt x="50" y="54"/>
                </a:lnTo>
                <a:lnTo>
                  <a:pt x="32" y="28"/>
                </a:lnTo>
                <a:lnTo>
                  <a:pt x="32" y="26"/>
                </a:lnTo>
                <a:lnTo>
                  <a:pt x="32" y="26"/>
                </a:lnTo>
                <a:lnTo>
                  <a:pt x="22" y="14"/>
                </a:lnTo>
                <a:lnTo>
                  <a:pt x="10" y="4"/>
                </a:lnTo>
                <a:lnTo>
                  <a:pt x="10" y="4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4" y="16"/>
                </a:lnTo>
                <a:lnTo>
                  <a:pt x="10" y="24"/>
                </a:lnTo>
                <a:lnTo>
                  <a:pt x="10" y="24"/>
                </a:lnTo>
                <a:lnTo>
                  <a:pt x="20" y="34"/>
                </a:lnTo>
                <a:lnTo>
                  <a:pt x="28" y="44"/>
                </a:lnTo>
                <a:lnTo>
                  <a:pt x="232" y="352"/>
                </a:lnTo>
                <a:lnTo>
                  <a:pt x="232" y="352"/>
                </a:lnTo>
                <a:lnTo>
                  <a:pt x="238" y="362"/>
                </a:lnTo>
                <a:lnTo>
                  <a:pt x="242" y="366"/>
                </a:lnTo>
                <a:lnTo>
                  <a:pt x="242" y="366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" name="CustomShape 30"/>
          <p:cNvSpPr/>
          <p:nvPr/>
        </p:nvSpPr>
        <p:spPr>
          <a:xfrm rot="1420200">
            <a:off x="7953840" y="93996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" name="CustomShape 31"/>
          <p:cNvSpPr/>
          <p:nvPr/>
        </p:nvSpPr>
        <p:spPr>
          <a:xfrm rot="1420200">
            <a:off x="7996680" y="784800"/>
            <a:ext cx="124920" cy="187560"/>
          </a:xfrm>
          <a:custGeom>
            <a:avLst/>
            <a:gdLst/>
            <a:ahLst/>
            <a:rect l="l" t="t" r="r" b="b"/>
            <a:pathLst>
              <a:path w="244" h="366">
                <a:moveTo>
                  <a:pt x="2" y="366"/>
                </a:moveTo>
                <a:lnTo>
                  <a:pt x="2" y="366"/>
                </a:lnTo>
                <a:lnTo>
                  <a:pt x="6" y="362"/>
                </a:lnTo>
                <a:lnTo>
                  <a:pt x="14" y="352"/>
                </a:lnTo>
                <a:lnTo>
                  <a:pt x="216" y="44"/>
                </a:lnTo>
                <a:lnTo>
                  <a:pt x="216" y="44"/>
                </a:lnTo>
                <a:lnTo>
                  <a:pt x="226" y="34"/>
                </a:lnTo>
                <a:lnTo>
                  <a:pt x="234" y="24"/>
                </a:lnTo>
                <a:lnTo>
                  <a:pt x="234" y="24"/>
                </a:lnTo>
                <a:lnTo>
                  <a:pt x="240" y="16"/>
                </a:lnTo>
                <a:lnTo>
                  <a:pt x="244" y="6"/>
                </a:lnTo>
                <a:lnTo>
                  <a:pt x="244" y="6"/>
                </a:lnTo>
                <a:lnTo>
                  <a:pt x="244" y="2"/>
                </a:lnTo>
                <a:lnTo>
                  <a:pt x="242" y="0"/>
                </a:lnTo>
                <a:lnTo>
                  <a:pt x="238" y="2"/>
                </a:lnTo>
                <a:lnTo>
                  <a:pt x="234" y="4"/>
                </a:lnTo>
                <a:lnTo>
                  <a:pt x="234" y="4"/>
                </a:lnTo>
                <a:lnTo>
                  <a:pt x="222" y="14"/>
                </a:lnTo>
                <a:lnTo>
                  <a:pt x="212" y="26"/>
                </a:lnTo>
                <a:lnTo>
                  <a:pt x="212" y="28"/>
                </a:lnTo>
                <a:lnTo>
                  <a:pt x="212" y="28"/>
                </a:lnTo>
                <a:lnTo>
                  <a:pt x="194" y="54"/>
                </a:lnTo>
                <a:lnTo>
                  <a:pt x="8" y="348"/>
                </a:lnTo>
                <a:lnTo>
                  <a:pt x="8" y="348"/>
                </a:lnTo>
                <a:lnTo>
                  <a:pt x="0" y="364"/>
                </a:lnTo>
                <a:lnTo>
                  <a:pt x="0" y="364"/>
                </a:lnTo>
                <a:lnTo>
                  <a:pt x="0" y="366"/>
                </a:lnTo>
                <a:lnTo>
                  <a:pt x="0" y="366"/>
                </a:lnTo>
                <a:lnTo>
                  <a:pt x="2" y="366"/>
                </a:lnTo>
                <a:lnTo>
                  <a:pt x="2" y="366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" name="CustomShape 32"/>
          <p:cNvSpPr/>
          <p:nvPr/>
        </p:nvSpPr>
        <p:spPr>
          <a:xfrm rot="1420200">
            <a:off x="7373880" y="629640"/>
            <a:ext cx="1046160" cy="892080"/>
          </a:xfrm>
          <a:custGeom>
            <a:avLst/>
            <a:gdLst/>
            <a:ahLst/>
            <a:rect l="l" t="t" r="r" b="b"/>
            <a:pathLst>
              <a:path w="2038" h="1738">
                <a:moveTo>
                  <a:pt x="2036" y="78"/>
                </a:moveTo>
                <a:lnTo>
                  <a:pt x="2018" y="44"/>
                </a:lnTo>
                <a:lnTo>
                  <a:pt x="1978" y="14"/>
                </a:lnTo>
                <a:lnTo>
                  <a:pt x="1916" y="2"/>
                </a:lnTo>
                <a:lnTo>
                  <a:pt x="1850" y="0"/>
                </a:lnTo>
                <a:lnTo>
                  <a:pt x="1850" y="0"/>
                </a:lnTo>
                <a:lnTo>
                  <a:pt x="1832" y="0"/>
                </a:lnTo>
                <a:lnTo>
                  <a:pt x="1808" y="4"/>
                </a:lnTo>
                <a:lnTo>
                  <a:pt x="1778" y="8"/>
                </a:lnTo>
                <a:lnTo>
                  <a:pt x="1742" y="16"/>
                </a:lnTo>
                <a:lnTo>
                  <a:pt x="1702" y="28"/>
                </a:lnTo>
                <a:lnTo>
                  <a:pt x="1656" y="46"/>
                </a:lnTo>
                <a:lnTo>
                  <a:pt x="1606" y="66"/>
                </a:lnTo>
                <a:lnTo>
                  <a:pt x="1606" y="66"/>
                </a:lnTo>
                <a:lnTo>
                  <a:pt x="1558" y="92"/>
                </a:lnTo>
                <a:lnTo>
                  <a:pt x="1510" y="120"/>
                </a:lnTo>
                <a:lnTo>
                  <a:pt x="1466" y="152"/>
                </a:lnTo>
                <a:lnTo>
                  <a:pt x="1424" y="184"/>
                </a:lnTo>
                <a:lnTo>
                  <a:pt x="1382" y="222"/>
                </a:lnTo>
                <a:lnTo>
                  <a:pt x="1342" y="260"/>
                </a:lnTo>
                <a:lnTo>
                  <a:pt x="1302" y="304"/>
                </a:lnTo>
                <a:lnTo>
                  <a:pt x="1264" y="350"/>
                </a:lnTo>
                <a:lnTo>
                  <a:pt x="1264" y="350"/>
                </a:lnTo>
                <a:lnTo>
                  <a:pt x="1234" y="388"/>
                </a:lnTo>
                <a:lnTo>
                  <a:pt x="1204" y="430"/>
                </a:lnTo>
                <a:lnTo>
                  <a:pt x="1176" y="472"/>
                </a:lnTo>
                <a:lnTo>
                  <a:pt x="1152" y="514"/>
                </a:lnTo>
                <a:lnTo>
                  <a:pt x="1110" y="590"/>
                </a:lnTo>
                <a:lnTo>
                  <a:pt x="1080" y="646"/>
                </a:lnTo>
                <a:lnTo>
                  <a:pt x="1080" y="646"/>
                </a:lnTo>
                <a:lnTo>
                  <a:pt x="1074" y="644"/>
                </a:lnTo>
                <a:lnTo>
                  <a:pt x="1074" y="644"/>
                </a:lnTo>
                <a:lnTo>
                  <a:pt x="1068" y="632"/>
                </a:lnTo>
                <a:lnTo>
                  <a:pt x="1060" y="618"/>
                </a:lnTo>
                <a:lnTo>
                  <a:pt x="1060" y="618"/>
                </a:lnTo>
                <a:lnTo>
                  <a:pt x="1064" y="610"/>
                </a:lnTo>
                <a:lnTo>
                  <a:pt x="1066" y="602"/>
                </a:lnTo>
                <a:lnTo>
                  <a:pt x="1066" y="602"/>
                </a:lnTo>
                <a:lnTo>
                  <a:pt x="1064" y="592"/>
                </a:lnTo>
                <a:lnTo>
                  <a:pt x="1060" y="586"/>
                </a:lnTo>
                <a:lnTo>
                  <a:pt x="1052" y="580"/>
                </a:lnTo>
                <a:lnTo>
                  <a:pt x="1042" y="578"/>
                </a:lnTo>
                <a:lnTo>
                  <a:pt x="1042" y="578"/>
                </a:lnTo>
                <a:lnTo>
                  <a:pt x="1040" y="580"/>
                </a:lnTo>
                <a:lnTo>
                  <a:pt x="1042" y="574"/>
                </a:lnTo>
                <a:lnTo>
                  <a:pt x="1036" y="574"/>
                </a:lnTo>
                <a:lnTo>
                  <a:pt x="1032" y="574"/>
                </a:lnTo>
                <a:lnTo>
                  <a:pt x="1032" y="574"/>
                </a:lnTo>
                <a:lnTo>
                  <a:pt x="1024" y="568"/>
                </a:lnTo>
                <a:lnTo>
                  <a:pt x="1024" y="568"/>
                </a:lnTo>
                <a:lnTo>
                  <a:pt x="1022" y="568"/>
                </a:lnTo>
                <a:lnTo>
                  <a:pt x="1018" y="570"/>
                </a:lnTo>
                <a:lnTo>
                  <a:pt x="1012" y="570"/>
                </a:lnTo>
                <a:lnTo>
                  <a:pt x="1014" y="574"/>
                </a:lnTo>
                <a:lnTo>
                  <a:pt x="1008" y="574"/>
                </a:lnTo>
                <a:lnTo>
                  <a:pt x="1004" y="574"/>
                </a:lnTo>
                <a:lnTo>
                  <a:pt x="1008" y="580"/>
                </a:lnTo>
                <a:lnTo>
                  <a:pt x="1008" y="580"/>
                </a:lnTo>
                <a:lnTo>
                  <a:pt x="1008" y="580"/>
                </a:lnTo>
                <a:lnTo>
                  <a:pt x="1000" y="578"/>
                </a:lnTo>
                <a:lnTo>
                  <a:pt x="1000" y="578"/>
                </a:lnTo>
                <a:lnTo>
                  <a:pt x="990" y="580"/>
                </a:lnTo>
                <a:lnTo>
                  <a:pt x="982" y="586"/>
                </a:lnTo>
                <a:lnTo>
                  <a:pt x="978" y="592"/>
                </a:lnTo>
                <a:lnTo>
                  <a:pt x="976" y="602"/>
                </a:lnTo>
                <a:lnTo>
                  <a:pt x="976" y="602"/>
                </a:lnTo>
                <a:lnTo>
                  <a:pt x="978" y="608"/>
                </a:lnTo>
                <a:lnTo>
                  <a:pt x="980" y="616"/>
                </a:lnTo>
                <a:lnTo>
                  <a:pt x="980" y="616"/>
                </a:lnTo>
                <a:lnTo>
                  <a:pt x="970" y="632"/>
                </a:lnTo>
                <a:lnTo>
                  <a:pt x="964" y="644"/>
                </a:lnTo>
                <a:lnTo>
                  <a:pt x="964" y="644"/>
                </a:lnTo>
                <a:lnTo>
                  <a:pt x="958" y="646"/>
                </a:lnTo>
                <a:lnTo>
                  <a:pt x="958" y="646"/>
                </a:lnTo>
                <a:lnTo>
                  <a:pt x="928" y="590"/>
                </a:lnTo>
                <a:lnTo>
                  <a:pt x="886" y="514"/>
                </a:lnTo>
                <a:lnTo>
                  <a:pt x="860" y="472"/>
                </a:lnTo>
                <a:lnTo>
                  <a:pt x="834" y="430"/>
                </a:lnTo>
                <a:lnTo>
                  <a:pt x="804" y="388"/>
                </a:lnTo>
                <a:lnTo>
                  <a:pt x="774" y="350"/>
                </a:lnTo>
                <a:lnTo>
                  <a:pt x="774" y="350"/>
                </a:lnTo>
                <a:lnTo>
                  <a:pt x="736" y="304"/>
                </a:lnTo>
                <a:lnTo>
                  <a:pt x="696" y="260"/>
                </a:lnTo>
                <a:lnTo>
                  <a:pt x="656" y="222"/>
                </a:lnTo>
                <a:lnTo>
                  <a:pt x="614" y="184"/>
                </a:lnTo>
                <a:lnTo>
                  <a:pt x="572" y="152"/>
                </a:lnTo>
                <a:lnTo>
                  <a:pt x="528" y="120"/>
                </a:lnTo>
                <a:lnTo>
                  <a:pt x="480" y="92"/>
                </a:lnTo>
                <a:lnTo>
                  <a:pt x="432" y="66"/>
                </a:lnTo>
                <a:lnTo>
                  <a:pt x="432" y="66"/>
                </a:lnTo>
                <a:lnTo>
                  <a:pt x="382" y="46"/>
                </a:lnTo>
                <a:lnTo>
                  <a:pt x="336" y="28"/>
                </a:lnTo>
                <a:lnTo>
                  <a:pt x="296" y="16"/>
                </a:lnTo>
                <a:lnTo>
                  <a:pt x="260" y="8"/>
                </a:lnTo>
                <a:lnTo>
                  <a:pt x="230" y="4"/>
                </a:lnTo>
                <a:lnTo>
                  <a:pt x="206" y="0"/>
                </a:lnTo>
                <a:lnTo>
                  <a:pt x="188" y="0"/>
                </a:lnTo>
                <a:lnTo>
                  <a:pt x="122" y="2"/>
                </a:lnTo>
                <a:lnTo>
                  <a:pt x="60" y="14"/>
                </a:lnTo>
                <a:lnTo>
                  <a:pt x="20" y="44"/>
                </a:lnTo>
                <a:lnTo>
                  <a:pt x="2" y="78"/>
                </a:lnTo>
                <a:lnTo>
                  <a:pt x="0" y="114"/>
                </a:lnTo>
                <a:lnTo>
                  <a:pt x="10" y="156"/>
                </a:lnTo>
                <a:lnTo>
                  <a:pt x="32" y="202"/>
                </a:lnTo>
                <a:lnTo>
                  <a:pt x="32" y="202"/>
                </a:lnTo>
                <a:lnTo>
                  <a:pt x="42" y="218"/>
                </a:lnTo>
                <a:lnTo>
                  <a:pt x="54" y="232"/>
                </a:lnTo>
                <a:lnTo>
                  <a:pt x="58" y="236"/>
                </a:lnTo>
                <a:lnTo>
                  <a:pt x="64" y="240"/>
                </a:lnTo>
                <a:lnTo>
                  <a:pt x="64" y="240"/>
                </a:lnTo>
                <a:lnTo>
                  <a:pt x="68" y="242"/>
                </a:lnTo>
                <a:lnTo>
                  <a:pt x="72" y="246"/>
                </a:lnTo>
                <a:lnTo>
                  <a:pt x="78" y="258"/>
                </a:lnTo>
                <a:lnTo>
                  <a:pt x="82" y="272"/>
                </a:lnTo>
                <a:lnTo>
                  <a:pt x="82" y="272"/>
                </a:lnTo>
                <a:lnTo>
                  <a:pt x="90" y="286"/>
                </a:lnTo>
                <a:lnTo>
                  <a:pt x="100" y="298"/>
                </a:lnTo>
                <a:lnTo>
                  <a:pt x="108" y="302"/>
                </a:lnTo>
                <a:lnTo>
                  <a:pt x="114" y="308"/>
                </a:lnTo>
                <a:lnTo>
                  <a:pt x="114" y="308"/>
                </a:lnTo>
                <a:lnTo>
                  <a:pt x="122" y="312"/>
                </a:lnTo>
                <a:lnTo>
                  <a:pt x="128" y="318"/>
                </a:lnTo>
                <a:lnTo>
                  <a:pt x="140" y="332"/>
                </a:lnTo>
                <a:lnTo>
                  <a:pt x="150" y="348"/>
                </a:lnTo>
                <a:lnTo>
                  <a:pt x="154" y="358"/>
                </a:lnTo>
                <a:lnTo>
                  <a:pt x="154" y="358"/>
                </a:lnTo>
                <a:lnTo>
                  <a:pt x="156" y="364"/>
                </a:lnTo>
                <a:lnTo>
                  <a:pt x="158" y="370"/>
                </a:lnTo>
                <a:lnTo>
                  <a:pt x="170" y="384"/>
                </a:lnTo>
                <a:lnTo>
                  <a:pt x="186" y="404"/>
                </a:lnTo>
                <a:lnTo>
                  <a:pt x="186" y="404"/>
                </a:lnTo>
                <a:lnTo>
                  <a:pt x="190" y="428"/>
                </a:lnTo>
                <a:lnTo>
                  <a:pt x="192" y="446"/>
                </a:lnTo>
                <a:lnTo>
                  <a:pt x="192" y="452"/>
                </a:lnTo>
                <a:lnTo>
                  <a:pt x="190" y="458"/>
                </a:lnTo>
                <a:lnTo>
                  <a:pt x="190" y="458"/>
                </a:lnTo>
                <a:lnTo>
                  <a:pt x="188" y="462"/>
                </a:lnTo>
                <a:lnTo>
                  <a:pt x="188" y="466"/>
                </a:lnTo>
                <a:lnTo>
                  <a:pt x="194" y="474"/>
                </a:lnTo>
                <a:lnTo>
                  <a:pt x="206" y="484"/>
                </a:lnTo>
                <a:lnTo>
                  <a:pt x="206" y="484"/>
                </a:lnTo>
                <a:lnTo>
                  <a:pt x="210" y="488"/>
                </a:lnTo>
                <a:lnTo>
                  <a:pt x="214" y="498"/>
                </a:lnTo>
                <a:lnTo>
                  <a:pt x="216" y="506"/>
                </a:lnTo>
                <a:lnTo>
                  <a:pt x="218" y="512"/>
                </a:lnTo>
                <a:lnTo>
                  <a:pt x="218" y="518"/>
                </a:lnTo>
                <a:lnTo>
                  <a:pt x="214" y="526"/>
                </a:lnTo>
                <a:lnTo>
                  <a:pt x="214" y="526"/>
                </a:lnTo>
                <a:lnTo>
                  <a:pt x="212" y="532"/>
                </a:lnTo>
                <a:lnTo>
                  <a:pt x="212" y="542"/>
                </a:lnTo>
                <a:lnTo>
                  <a:pt x="214" y="552"/>
                </a:lnTo>
                <a:lnTo>
                  <a:pt x="218" y="562"/>
                </a:lnTo>
                <a:lnTo>
                  <a:pt x="228" y="580"/>
                </a:lnTo>
                <a:lnTo>
                  <a:pt x="232" y="586"/>
                </a:lnTo>
                <a:lnTo>
                  <a:pt x="236" y="590"/>
                </a:lnTo>
                <a:lnTo>
                  <a:pt x="236" y="590"/>
                </a:lnTo>
                <a:lnTo>
                  <a:pt x="238" y="594"/>
                </a:lnTo>
                <a:lnTo>
                  <a:pt x="242" y="598"/>
                </a:lnTo>
                <a:lnTo>
                  <a:pt x="246" y="612"/>
                </a:lnTo>
                <a:lnTo>
                  <a:pt x="250" y="628"/>
                </a:lnTo>
                <a:lnTo>
                  <a:pt x="250" y="628"/>
                </a:lnTo>
                <a:lnTo>
                  <a:pt x="252" y="632"/>
                </a:lnTo>
                <a:lnTo>
                  <a:pt x="254" y="642"/>
                </a:lnTo>
                <a:lnTo>
                  <a:pt x="264" y="656"/>
                </a:lnTo>
                <a:lnTo>
                  <a:pt x="278" y="678"/>
                </a:lnTo>
                <a:lnTo>
                  <a:pt x="278" y="678"/>
                </a:lnTo>
                <a:lnTo>
                  <a:pt x="294" y="698"/>
                </a:lnTo>
                <a:lnTo>
                  <a:pt x="304" y="712"/>
                </a:lnTo>
                <a:lnTo>
                  <a:pt x="316" y="734"/>
                </a:lnTo>
                <a:lnTo>
                  <a:pt x="316" y="734"/>
                </a:lnTo>
                <a:lnTo>
                  <a:pt x="320" y="740"/>
                </a:lnTo>
                <a:lnTo>
                  <a:pt x="326" y="744"/>
                </a:lnTo>
                <a:lnTo>
                  <a:pt x="344" y="752"/>
                </a:lnTo>
                <a:lnTo>
                  <a:pt x="364" y="760"/>
                </a:lnTo>
                <a:lnTo>
                  <a:pt x="414" y="768"/>
                </a:lnTo>
                <a:lnTo>
                  <a:pt x="468" y="768"/>
                </a:lnTo>
                <a:lnTo>
                  <a:pt x="516" y="768"/>
                </a:lnTo>
                <a:lnTo>
                  <a:pt x="584" y="772"/>
                </a:lnTo>
                <a:lnTo>
                  <a:pt x="626" y="778"/>
                </a:lnTo>
                <a:lnTo>
                  <a:pt x="628" y="780"/>
                </a:lnTo>
                <a:lnTo>
                  <a:pt x="628" y="780"/>
                </a:lnTo>
                <a:lnTo>
                  <a:pt x="596" y="796"/>
                </a:lnTo>
                <a:lnTo>
                  <a:pt x="568" y="814"/>
                </a:lnTo>
                <a:lnTo>
                  <a:pt x="542" y="832"/>
                </a:lnTo>
                <a:lnTo>
                  <a:pt x="518" y="850"/>
                </a:lnTo>
                <a:lnTo>
                  <a:pt x="518" y="850"/>
                </a:lnTo>
                <a:lnTo>
                  <a:pt x="472" y="890"/>
                </a:lnTo>
                <a:lnTo>
                  <a:pt x="442" y="918"/>
                </a:lnTo>
                <a:lnTo>
                  <a:pt x="422" y="938"/>
                </a:lnTo>
                <a:lnTo>
                  <a:pt x="414" y="952"/>
                </a:lnTo>
                <a:lnTo>
                  <a:pt x="412" y="958"/>
                </a:lnTo>
                <a:lnTo>
                  <a:pt x="416" y="962"/>
                </a:lnTo>
                <a:lnTo>
                  <a:pt x="418" y="962"/>
                </a:lnTo>
                <a:lnTo>
                  <a:pt x="420" y="962"/>
                </a:lnTo>
                <a:lnTo>
                  <a:pt x="430" y="996"/>
                </a:lnTo>
                <a:lnTo>
                  <a:pt x="430" y="996"/>
                </a:lnTo>
                <a:lnTo>
                  <a:pt x="438" y="1020"/>
                </a:lnTo>
                <a:lnTo>
                  <a:pt x="446" y="1044"/>
                </a:lnTo>
                <a:lnTo>
                  <a:pt x="458" y="1074"/>
                </a:lnTo>
                <a:lnTo>
                  <a:pt x="474" y="1102"/>
                </a:lnTo>
                <a:lnTo>
                  <a:pt x="490" y="1130"/>
                </a:lnTo>
                <a:lnTo>
                  <a:pt x="500" y="1142"/>
                </a:lnTo>
                <a:lnTo>
                  <a:pt x="510" y="1152"/>
                </a:lnTo>
                <a:lnTo>
                  <a:pt x="520" y="1160"/>
                </a:lnTo>
                <a:lnTo>
                  <a:pt x="530" y="1166"/>
                </a:lnTo>
                <a:lnTo>
                  <a:pt x="530" y="1166"/>
                </a:lnTo>
                <a:lnTo>
                  <a:pt x="548" y="1174"/>
                </a:lnTo>
                <a:lnTo>
                  <a:pt x="560" y="1184"/>
                </a:lnTo>
                <a:lnTo>
                  <a:pt x="568" y="1194"/>
                </a:lnTo>
                <a:lnTo>
                  <a:pt x="572" y="1204"/>
                </a:lnTo>
                <a:lnTo>
                  <a:pt x="574" y="1214"/>
                </a:lnTo>
                <a:lnTo>
                  <a:pt x="574" y="1222"/>
                </a:lnTo>
                <a:lnTo>
                  <a:pt x="574" y="1228"/>
                </a:lnTo>
                <a:lnTo>
                  <a:pt x="574" y="1228"/>
                </a:lnTo>
                <a:lnTo>
                  <a:pt x="578" y="1236"/>
                </a:lnTo>
                <a:lnTo>
                  <a:pt x="588" y="1256"/>
                </a:lnTo>
                <a:lnTo>
                  <a:pt x="596" y="1268"/>
                </a:lnTo>
                <a:lnTo>
                  <a:pt x="604" y="1278"/>
                </a:lnTo>
                <a:lnTo>
                  <a:pt x="616" y="1284"/>
                </a:lnTo>
                <a:lnTo>
                  <a:pt x="626" y="1288"/>
                </a:lnTo>
                <a:lnTo>
                  <a:pt x="626" y="1288"/>
                </a:lnTo>
                <a:lnTo>
                  <a:pt x="632" y="1290"/>
                </a:lnTo>
                <a:lnTo>
                  <a:pt x="638" y="1294"/>
                </a:lnTo>
                <a:lnTo>
                  <a:pt x="642" y="1300"/>
                </a:lnTo>
                <a:lnTo>
                  <a:pt x="646" y="1306"/>
                </a:lnTo>
                <a:lnTo>
                  <a:pt x="652" y="1322"/>
                </a:lnTo>
                <a:lnTo>
                  <a:pt x="656" y="1340"/>
                </a:lnTo>
                <a:lnTo>
                  <a:pt x="660" y="1374"/>
                </a:lnTo>
                <a:lnTo>
                  <a:pt x="662" y="1388"/>
                </a:lnTo>
                <a:lnTo>
                  <a:pt x="662" y="1388"/>
                </a:lnTo>
                <a:lnTo>
                  <a:pt x="662" y="1404"/>
                </a:lnTo>
                <a:lnTo>
                  <a:pt x="660" y="1420"/>
                </a:lnTo>
                <a:lnTo>
                  <a:pt x="656" y="1442"/>
                </a:lnTo>
                <a:lnTo>
                  <a:pt x="650" y="1464"/>
                </a:lnTo>
                <a:lnTo>
                  <a:pt x="642" y="1486"/>
                </a:lnTo>
                <a:lnTo>
                  <a:pt x="636" y="1498"/>
                </a:lnTo>
                <a:lnTo>
                  <a:pt x="630" y="1508"/>
                </a:lnTo>
                <a:lnTo>
                  <a:pt x="622" y="1518"/>
                </a:lnTo>
                <a:lnTo>
                  <a:pt x="612" y="1528"/>
                </a:lnTo>
                <a:lnTo>
                  <a:pt x="612" y="1528"/>
                </a:lnTo>
                <a:lnTo>
                  <a:pt x="596" y="1544"/>
                </a:lnTo>
                <a:lnTo>
                  <a:pt x="582" y="1558"/>
                </a:lnTo>
                <a:lnTo>
                  <a:pt x="562" y="1580"/>
                </a:lnTo>
                <a:lnTo>
                  <a:pt x="550" y="1596"/>
                </a:lnTo>
                <a:lnTo>
                  <a:pt x="548" y="1602"/>
                </a:lnTo>
                <a:lnTo>
                  <a:pt x="548" y="1602"/>
                </a:lnTo>
                <a:lnTo>
                  <a:pt x="538" y="1616"/>
                </a:lnTo>
                <a:lnTo>
                  <a:pt x="530" y="1632"/>
                </a:lnTo>
                <a:lnTo>
                  <a:pt x="522" y="1652"/>
                </a:lnTo>
                <a:lnTo>
                  <a:pt x="522" y="1652"/>
                </a:lnTo>
                <a:lnTo>
                  <a:pt x="518" y="1676"/>
                </a:lnTo>
                <a:lnTo>
                  <a:pt x="516" y="1698"/>
                </a:lnTo>
                <a:lnTo>
                  <a:pt x="518" y="1716"/>
                </a:lnTo>
                <a:lnTo>
                  <a:pt x="520" y="1724"/>
                </a:lnTo>
                <a:lnTo>
                  <a:pt x="522" y="1732"/>
                </a:lnTo>
                <a:lnTo>
                  <a:pt x="522" y="1732"/>
                </a:lnTo>
                <a:lnTo>
                  <a:pt x="526" y="1736"/>
                </a:lnTo>
                <a:lnTo>
                  <a:pt x="532" y="1738"/>
                </a:lnTo>
                <a:lnTo>
                  <a:pt x="538" y="1738"/>
                </a:lnTo>
                <a:lnTo>
                  <a:pt x="544" y="1738"/>
                </a:lnTo>
                <a:lnTo>
                  <a:pt x="554" y="1734"/>
                </a:lnTo>
                <a:lnTo>
                  <a:pt x="558" y="1732"/>
                </a:lnTo>
                <a:lnTo>
                  <a:pt x="640" y="1640"/>
                </a:lnTo>
                <a:lnTo>
                  <a:pt x="636" y="1610"/>
                </a:lnTo>
                <a:lnTo>
                  <a:pt x="636" y="1610"/>
                </a:lnTo>
                <a:lnTo>
                  <a:pt x="648" y="1598"/>
                </a:lnTo>
                <a:lnTo>
                  <a:pt x="658" y="1590"/>
                </a:lnTo>
                <a:lnTo>
                  <a:pt x="664" y="1588"/>
                </a:lnTo>
                <a:lnTo>
                  <a:pt x="670" y="1586"/>
                </a:lnTo>
                <a:lnTo>
                  <a:pt x="670" y="1586"/>
                </a:lnTo>
                <a:lnTo>
                  <a:pt x="678" y="1582"/>
                </a:lnTo>
                <a:lnTo>
                  <a:pt x="684" y="1578"/>
                </a:lnTo>
                <a:lnTo>
                  <a:pt x="698" y="1562"/>
                </a:lnTo>
                <a:lnTo>
                  <a:pt x="712" y="1538"/>
                </a:lnTo>
                <a:lnTo>
                  <a:pt x="712" y="1538"/>
                </a:lnTo>
                <a:lnTo>
                  <a:pt x="732" y="1520"/>
                </a:lnTo>
                <a:lnTo>
                  <a:pt x="752" y="1500"/>
                </a:lnTo>
                <a:lnTo>
                  <a:pt x="770" y="1476"/>
                </a:lnTo>
                <a:lnTo>
                  <a:pt x="770" y="1476"/>
                </a:lnTo>
                <a:lnTo>
                  <a:pt x="790" y="1446"/>
                </a:lnTo>
                <a:lnTo>
                  <a:pt x="812" y="1410"/>
                </a:lnTo>
                <a:lnTo>
                  <a:pt x="830" y="1374"/>
                </a:lnTo>
                <a:lnTo>
                  <a:pt x="836" y="1356"/>
                </a:lnTo>
                <a:lnTo>
                  <a:pt x="840" y="1342"/>
                </a:lnTo>
                <a:lnTo>
                  <a:pt x="840" y="1342"/>
                </a:lnTo>
                <a:lnTo>
                  <a:pt x="854" y="1266"/>
                </a:lnTo>
                <a:lnTo>
                  <a:pt x="878" y="1136"/>
                </a:lnTo>
                <a:lnTo>
                  <a:pt x="890" y="1070"/>
                </a:lnTo>
                <a:lnTo>
                  <a:pt x="904" y="1014"/>
                </a:lnTo>
                <a:lnTo>
                  <a:pt x="910" y="992"/>
                </a:lnTo>
                <a:lnTo>
                  <a:pt x="916" y="974"/>
                </a:lnTo>
                <a:lnTo>
                  <a:pt x="922" y="964"/>
                </a:lnTo>
                <a:lnTo>
                  <a:pt x="924" y="960"/>
                </a:lnTo>
                <a:lnTo>
                  <a:pt x="926" y="960"/>
                </a:lnTo>
                <a:lnTo>
                  <a:pt x="926" y="960"/>
                </a:lnTo>
                <a:lnTo>
                  <a:pt x="932" y="958"/>
                </a:lnTo>
                <a:lnTo>
                  <a:pt x="938" y="954"/>
                </a:lnTo>
                <a:lnTo>
                  <a:pt x="950" y="942"/>
                </a:lnTo>
                <a:lnTo>
                  <a:pt x="964" y="926"/>
                </a:lnTo>
                <a:lnTo>
                  <a:pt x="976" y="908"/>
                </a:lnTo>
                <a:lnTo>
                  <a:pt x="968" y="972"/>
                </a:lnTo>
                <a:lnTo>
                  <a:pt x="972" y="994"/>
                </a:lnTo>
                <a:lnTo>
                  <a:pt x="962" y="1022"/>
                </a:lnTo>
                <a:lnTo>
                  <a:pt x="962" y="1068"/>
                </a:lnTo>
                <a:lnTo>
                  <a:pt x="962" y="1080"/>
                </a:lnTo>
                <a:lnTo>
                  <a:pt x="962" y="1146"/>
                </a:lnTo>
                <a:lnTo>
                  <a:pt x="972" y="1150"/>
                </a:lnTo>
                <a:lnTo>
                  <a:pt x="972" y="1160"/>
                </a:lnTo>
                <a:lnTo>
                  <a:pt x="962" y="1170"/>
                </a:lnTo>
                <a:lnTo>
                  <a:pt x="964" y="1202"/>
                </a:lnTo>
                <a:lnTo>
                  <a:pt x="964" y="1252"/>
                </a:lnTo>
                <a:lnTo>
                  <a:pt x="984" y="1294"/>
                </a:lnTo>
                <a:lnTo>
                  <a:pt x="1016" y="1320"/>
                </a:lnTo>
                <a:lnTo>
                  <a:pt x="1018" y="1292"/>
                </a:lnTo>
                <a:lnTo>
                  <a:pt x="1022" y="1320"/>
                </a:lnTo>
                <a:lnTo>
                  <a:pt x="1054" y="1294"/>
                </a:lnTo>
                <a:lnTo>
                  <a:pt x="1074" y="1252"/>
                </a:lnTo>
                <a:lnTo>
                  <a:pt x="1074" y="1202"/>
                </a:lnTo>
                <a:lnTo>
                  <a:pt x="1076" y="1170"/>
                </a:lnTo>
                <a:lnTo>
                  <a:pt x="1066" y="1160"/>
                </a:lnTo>
                <a:lnTo>
                  <a:pt x="1066" y="1150"/>
                </a:lnTo>
                <a:lnTo>
                  <a:pt x="1076" y="1146"/>
                </a:lnTo>
                <a:lnTo>
                  <a:pt x="1076" y="1080"/>
                </a:lnTo>
                <a:lnTo>
                  <a:pt x="1076" y="1068"/>
                </a:lnTo>
                <a:lnTo>
                  <a:pt x="1076" y="1022"/>
                </a:lnTo>
                <a:lnTo>
                  <a:pt x="1066" y="994"/>
                </a:lnTo>
                <a:lnTo>
                  <a:pt x="1068" y="972"/>
                </a:lnTo>
                <a:lnTo>
                  <a:pt x="1062" y="908"/>
                </a:lnTo>
                <a:lnTo>
                  <a:pt x="1062" y="908"/>
                </a:lnTo>
                <a:lnTo>
                  <a:pt x="1074" y="926"/>
                </a:lnTo>
                <a:lnTo>
                  <a:pt x="1088" y="942"/>
                </a:lnTo>
                <a:lnTo>
                  <a:pt x="1100" y="954"/>
                </a:lnTo>
                <a:lnTo>
                  <a:pt x="1106" y="958"/>
                </a:lnTo>
                <a:lnTo>
                  <a:pt x="1112" y="960"/>
                </a:lnTo>
                <a:lnTo>
                  <a:pt x="1112" y="960"/>
                </a:lnTo>
                <a:lnTo>
                  <a:pt x="1114" y="960"/>
                </a:lnTo>
                <a:lnTo>
                  <a:pt x="1116" y="964"/>
                </a:lnTo>
                <a:lnTo>
                  <a:pt x="1122" y="974"/>
                </a:lnTo>
                <a:lnTo>
                  <a:pt x="1128" y="992"/>
                </a:lnTo>
                <a:lnTo>
                  <a:pt x="1134" y="1014"/>
                </a:lnTo>
                <a:lnTo>
                  <a:pt x="1148" y="1070"/>
                </a:lnTo>
                <a:lnTo>
                  <a:pt x="1160" y="1136"/>
                </a:lnTo>
                <a:lnTo>
                  <a:pt x="1184" y="1266"/>
                </a:lnTo>
                <a:lnTo>
                  <a:pt x="1198" y="1342"/>
                </a:lnTo>
                <a:lnTo>
                  <a:pt x="1198" y="1342"/>
                </a:lnTo>
                <a:lnTo>
                  <a:pt x="1202" y="1356"/>
                </a:lnTo>
                <a:lnTo>
                  <a:pt x="1208" y="1374"/>
                </a:lnTo>
                <a:lnTo>
                  <a:pt x="1226" y="1410"/>
                </a:lnTo>
                <a:lnTo>
                  <a:pt x="1248" y="1446"/>
                </a:lnTo>
                <a:lnTo>
                  <a:pt x="1268" y="1476"/>
                </a:lnTo>
                <a:lnTo>
                  <a:pt x="1268" y="1476"/>
                </a:lnTo>
                <a:lnTo>
                  <a:pt x="1286" y="1500"/>
                </a:lnTo>
                <a:lnTo>
                  <a:pt x="1304" y="1520"/>
                </a:lnTo>
                <a:lnTo>
                  <a:pt x="1326" y="1538"/>
                </a:lnTo>
                <a:lnTo>
                  <a:pt x="1326" y="1538"/>
                </a:lnTo>
                <a:lnTo>
                  <a:pt x="1340" y="1562"/>
                </a:lnTo>
                <a:lnTo>
                  <a:pt x="1354" y="1578"/>
                </a:lnTo>
                <a:lnTo>
                  <a:pt x="1360" y="1582"/>
                </a:lnTo>
                <a:lnTo>
                  <a:pt x="1366" y="1586"/>
                </a:lnTo>
                <a:lnTo>
                  <a:pt x="1366" y="1586"/>
                </a:lnTo>
                <a:lnTo>
                  <a:pt x="1374" y="1588"/>
                </a:lnTo>
                <a:lnTo>
                  <a:pt x="1380" y="1590"/>
                </a:lnTo>
                <a:lnTo>
                  <a:pt x="1390" y="1598"/>
                </a:lnTo>
                <a:lnTo>
                  <a:pt x="1402" y="1610"/>
                </a:lnTo>
                <a:lnTo>
                  <a:pt x="1398" y="1640"/>
                </a:lnTo>
                <a:lnTo>
                  <a:pt x="1480" y="1732"/>
                </a:lnTo>
                <a:lnTo>
                  <a:pt x="1480" y="1732"/>
                </a:lnTo>
                <a:lnTo>
                  <a:pt x="1484" y="1734"/>
                </a:lnTo>
                <a:lnTo>
                  <a:pt x="1494" y="1738"/>
                </a:lnTo>
                <a:lnTo>
                  <a:pt x="1500" y="1738"/>
                </a:lnTo>
                <a:lnTo>
                  <a:pt x="1506" y="1738"/>
                </a:lnTo>
                <a:lnTo>
                  <a:pt x="1512" y="1736"/>
                </a:lnTo>
                <a:lnTo>
                  <a:pt x="1516" y="1732"/>
                </a:lnTo>
                <a:lnTo>
                  <a:pt x="1516" y="1732"/>
                </a:lnTo>
                <a:lnTo>
                  <a:pt x="1518" y="1724"/>
                </a:lnTo>
                <a:lnTo>
                  <a:pt x="1520" y="1716"/>
                </a:lnTo>
                <a:lnTo>
                  <a:pt x="1522" y="1698"/>
                </a:lnTo>
                <a:lnTo>
                  <a:pt x="1520" y="1676"/>
                </a:lnTo>
                <a:lnTo>
                  <a:pt x="1516" y="1652"/>
                </a:lnTo>
                <a:lnTo>
                  <a:pt x="1516" y="1652"/>
                </a:lnTo>
                <a:lnTo>
                  <a:pt x="1508" y="1632"/>
                </a:lnTo>
                <a:lnTo>
                  <a:pt x="1500" y="1616"/>
                </a:lnTo>
                <a:lnTo>
                  <a:pt x="1490" y="1602"/>
                </a:lnTo>
                <a:lnTo>
                  <a:pt x="1490" y="1602"/>
                </a:lnTo>
                <a:lnTo>
                  <a:pt x="1486" y="1596"/>
                </a:lnTo>
                <a:lnTo>
                  <a:pt x="1476" y="1580"/>
                </a:lnTo>
                <a:lnTo>
                  <a:pt x="1456" y="1558"/>
                </a:lnTo>
                <a:lnTo>
                  <a:pt x="1442" y="1544"/>
                </a:lnTo>
                <a:lnTo>
                  <a:pt x="1424" y="1528"/>
                </a:lnTo>
                <a:lnTo>
                  <a:pt x="1424" y="1528"/>
                </a:lnTo>
                <a:lnTo>
                  <a:pt x="1416" y="1518"/>
                </a:lnTo>
                <a:lnTo>
                  <a:pt x="1408" y="1508"/>
                </a:lnTo>
                <a:lnTo>
                  <a:pt x="1402" y="1498"/>
                </a:lnTo>
                <a:lnTo>
                  <a:pt x="1396" y="1486"/>
                </a:lnTo>
                <a:lnTo>
                  <a:pt x="1386" y="1464"/>
                </a:lnTo>
                <a:lnTo>
                  <a:pt x="1382" y="1442"/>
                </a:lnTo>
                <a:lnTo>
                  <a:pt x="1378" y="1420"/>
                </a:lnTo>
                <a:lnTo>
                  <a:pt x="1376" y="1404"/>
                </a:lnTo>
                <a:lnTo>
                  <a:pt x="1376" y="1388"/>
                </a:lnTo>
                <a:lnTo>
                  <a:pt x="1376" y="1388"/>
                </a:lnTo>
                <a:lnTo>
                  <a:pt x="1378" y="1374"/>
                </a:lnTo>
                <a:lnTo>
                  <a:pt x="1382" y="1340"/>
                </a:lnTo>
                <a:lnTo>
                  <a:pt x="1386" y="1322"/>
                </a:lnTo>
                <a:lnTo>
                  <a:pt x="1392" y="1306"/>
                </a:lnTo>
                <a:lnTo>
                  <a:pt x="1396" y="1300"/>
                </a:lnTo>
                <a:lnTo>
                  <a:pt x="1400" y="1294"/>
                </a:lnTo>
                <a:lnTo>
                  <a:pt x="1406" y="1290"/>
                </a:lnTo>
                <a:lnTo>
                  <a:pt x="1410" y="1288"/>
                </a:lnTo>
                <a:lnTo>
                  <a:pt x="1410" y="1288"/>
                </a:lnTo>
                <a:lnTo>
                  <a:pt x="1422" y="1284"/>
                </a:lnTo>
                <a:lnTo>
                  <a:pt x="1432" y="1278"/>
                </a:lnTo>
                <a:lnTo>
                  <a:pt x="1442" y="1268"/>
                </a:lnTo>
                <a:lnTo>
                  <a:pt x="1450" y="1256"/>
                </a:lnTo>
                <a:lnTo>
                  <a:pt x="1460" y="1236"/>
                </a:lnTo>
                <a:lnTo>
                  <a:pt x="1464" y="1228"/>
                </a:lnTo>
                <a:lnTo>
                  <a:pt x="1464" y="1228"/>
                </a:lnTo>
                <a:lnTo>
                  <a:pt x="1464" y="1222"/>
                </a:lnTo>
                <a:lnTo>
                  <a:pt x="1464" y="1214"/>
                </a:lnTo>
                <a:lnTo>
                  <a:pt x="1466" y="1204"/>
                </a:lnTo>
                <a:lnTo>
                  <a:pt x="1470" y="1194"/>
                </a:lnTo>
                <a:lnTo>
                  <a:pt x="1478" y="1184"/>
                </a:lnTo>
                <a:lnTo>
                  <a:pt x="1490" y="1174"/>
                </a:lnTo>
                <a:lnTo>
                  <a:pt x="1508" y="1166"/>
                </a:lnTo>
                <a:lnTo>
                  <a:pt x="1508" y="1166"/>
                </a:lnTo>
                <a:lnTo>
                  <a:pt x="1518" y="1160"/>
                </a:lnTo>
                <a:lnTo>
                  <a:pt x="1528" y="1152"/>
                </a:lnTo>
                <a:lnTo>
                  <a:pt x="1538" y="1142"/>
                </a:lnTo>
                <a:lnTo>
                  <a:pt x="1548" y="1130"/>
                </a:lnTo>
                <a:lnTo>
                  <a:pt x="1564" y="1102"/>
                </a:lnTo>
                <a:lnTo>
                  <a:pt x="1580" y="1074"/>
                </a:lnTo>
                <a:lnTo>
                  <a:pt x="1592" y="1044"/>
                </a:lnTo>
                <a:lnTo>
                  <a:pt x="1600" y="1020"/>
                </a:lnTo>
                <a:lnTo>
                  <a:pt x="1608" y="996"/>
                </a:lnTo>
                <a:lnTo>
                  <a:pt x="1618" y="962"/>
                </a:lnTo>
                <a:lnTo>
                  <a:pt x="1618" y="962"/>
                </a:lnTo>
                <a:lnTo>
                  <a:pt x="1620" y="962"/>
                </a:lnTo>
                <a:lnTo>
                  <a:pt x="1622" y="962"/>
                </a:lnTo>
                <a:lnTo>
                  <a:pt x="1626" y="958"/>
                </a:lnTo>
                <a:lnTo>
                  <a:pt x="1624" y="952"/>
                </a:lnTo>
                <a:lnTo>
                  <a:pt x="1614" y="938"/>
                </a:lnTo>
                <a:lnTo>
                  <a:pt x="1596" y="918"/>
                </a:lnTo>
                <a:lnTo>
                  <a:pt x="1566" y="890"/>
                </a:lnTo>
                <a:lnTo>
                  <a:pt x="1520" y="850"/>
                </a:lnTo>
                <a:lnTo>
                  <a:pt x="1520" y="850"/>
                </a:lnTo>
                <a:lnTo>
                  <a:pt x="1496" y="832"/>
                </a:lnTo>
                <a:lnTo>
                  <a:pt x="1470" y="814"/>
                </a:lnTo>
                <a:lnTo>
                  <a:pt x="1440" y="796"/>
                </a:lnTo>
                <a:lnTo>
                  <a:pt x="1410" y="780"/>
                </a:lnTo>
                <a:lnTo>
                  <a:pt x="1412" y="778"/>
                </a:lnTo>
                <a:lnTo>
                  <a:pt x="1454" y="772"/>
                </a:lnTo>
                <a:lnTo>
                  <a:pt x="1522" y="768"/>
                </a:lnTo>
                <a:lnTo>
                  <a:pt x="1570" y="768"/>
                </a:lnTo>
                <a:lnTo>
                  <a:pt x="1624" y="768"/>
                </a:lnTo>
                <a:lnTo>
                  <a:pt x="1674" y="760"/>
                </a:lnTo>
                <a:lnTo>
                  <a:pt x="1674" y="760"/>
                </a:lnTo>
                <a:lnTo>
                  <a:pt x="1694" y="752"/>
                </a:lnTo>
                <a:lnTo>
                  <a:pt x="1710" y="744"/>
                </a:lnTo>
                <a:lnTo>
                  <a:pt x="1718" y="740"/>
                </a:lnTo>
                <a:lnTo>
                  <a:pt x="1722" y="734"/>
                </a:lnTo>
                <a:lnTo>
                  <a:pt x="1722" y="734"/>
                </a:lnTo>
                <a:lnTo>
                  <a:pt x="1734" y="712"/>
                </a:lnTo>
                <a:lnTo>
                  <a:pt x="1744" y="698"/>
                </a:lnTo>
                <a:lnTo>
                  <a:pt x="1760" y="678"/>
                </a:lnTo>
                <a:lnTo>
                  <a:pt x="1760" y="678"/>
                </a:lnTo>
                <a:lnTo>
                  <a:pt x="1774" y="656"/>
                </a:lnTo>
                <a:lnTo>
                  <a:pt x="1782" y="642"/>
                </a:lnTo>
                <a:lnTo>
                  <a:pt x="1786" y="632"/>
                </a:lnTo>
                <a:lnTo>
                  <a:pt x="1788" y="628"/>
                </a:lnTo>
                <a:lnTo>
                  <a:pt x="1788" y="628"/>
                </a:lnTo>
                <a:lnTo>
                  <a:pt x="1792" y="612"/>
                </a:lnTo>
                <a:lnTo>
                  <a:pt x="1796" y="598"/>
                </a:lnTo>
                <a:lnTo>
                  <a:pt x="1798" y="594"/>
                </a:lnTo>
                <a:lnTo>
                  <a:pt x="1802" y="590"/>
                </a:lnTo>
                <a:lnTo>
                  <a:pt x="1802" y="590"/>
                </a:lnTo>
                <a:lnTo>
                  <a:pt x="1806" y="586"/>
                </a:lnTo>
                <a:lnTo>
                  <a:pt x="1810" y="580"/>
                </a:lnTo>
                <a:lnTo>
                  <a:pt x="1820" y="562"/>
                </a:lnTo>
                <a:lnTo>
                  <a:pt x="1824" y="552"/>
                </a:lnTo>
                <a:lnTo>
                  <a:pt x="1826" y="542"/>
                </a:lnTo>
                <a:lnTo>
                  <a:pt x="1826" y="532"/>
                </a:lnTo>
                <a:lnTo>
                  <a:pt x="1822" y="526"/>
                </a:lnTo>
                <a:lnTo>
                  <a:pt x="1822" y="526"/>
                </a:lnTo>
                <a:lnTo>
                  <a:pt x="1820" y="518"/>
                </a:lnTo>
                <a:lnTo>
                  <a:pt x="1820" y="512"/>
                </a:lnTo>
                <a:lnTo>
                  <a:pt x="1820" y="506"/>
                </a:lnTo>
                <a:lnTo>
                  <a:pt x="1824" y="498"/>
                </a:lnTo>
                <a:lnTo>
                  <a:pt x="1828" y="488"/>
                </a:lnTo>
                <a:lnTo>
                  <a:pt x="1832" y="484"/>
                </a:lnTo>
                <a:lnTo>
                  <a:pt x="1832" y="484"/>
                </a:lnTo>
                <a:lnTo>
                  <a:pt x="1842" y="474"/>
                </a:lnTo>
                <a:lnTo>
                  <a:pt x="1850" y="466"/>
                </a:lnTo>
                <a:lnTo>
                  <a:pt x="1850" y="462"/>
                </a:lnTo>
                <a:lnTo>
                  <a:pt x="1848" y="458"/>
                </a:lnTo>
                <a:lnTo>
                  <a:pt x="1848" y="458"/>
                </a:lnTo>
                <a:lnTo>
                  <a:pt x="1846" y="452"/>
                </a:lnTo>
                <a:lnTo>
                  <a:pt x="1846" y="446"/>
                </a:lnTo>
                <a:lnTo>
                  <a:pt x="1848" y="428"/>
                </a:lnTo>
                <a:lnTo>
                  <a:pt x="1852" y="404"/>
                </a:lnTo>
                <a:lnTo>
                  <a:pt x="1852" y="404"/>
                </a:lnTo>
                <a:lnTo>
                  <a:pt x="1868" y="384"/>
                </a:lnTo>
                <a:lnTo>
                  <a:pt x="1880" y="370"/>
                </a:lnTo>
                <a:lnTo>
                  <a:pt x="1882" y="364"/>
                </a:lnTo>
                <a:lnTo>
                  <a:pt x="1884" y="358"/>
                </a:lnTo>
                <a:lnTo>
                  <a:pt x="1884" y="358"/>
                </a:lnTo>
                <a:lnTo>
                  <a:pt x="1888" y="348"/>
                </a:lnTo>
                <a:lnTo>
                  <a:pt x="1896" y="332"/>
                </a:lnTo>
                <a:lnTo>
                  <a:pt x="1910" y="318"/>
                </a:lnTo>
                <a:lnTo>
                  <a:pt x="1916" y="312"/>
                </a:lnTo>
                <a:lnTo>
                  <a:pt x="1924" y="308"/>
                </a:lnTo>
                <a:lnTo>
                  <a:pt x="1924" y="308"/>
                </a:lnTo>
                <a:lnTo>
                  <a:pt x="1930" y="302"/>
                </a:lnTo>
                <a:lnTo>
                  <a:pt x="1936" y="298"/>
                </a:lnTo>
                <a:lnTo>
                  <a:pt x="1946" y="286"/>
                </a:lnTo>
                <a:lnTo>
                  <a:pt x="1956" y="272"/>
                </a:lnTo>
                <a:lnTo>
                  <a:pt x="1956" y="272"/>
                </a:lnTo>
                <a:lnTo>
                  <a:pt x="1960" y="258"/>
                </a:lnTo>
                <a:lnTo>
                  <a:pt x="1966" y="246"/>
                </a:lnTo>
                <a:lnTo>
                  <a:pt x="1970" y="242"/>
                </a:lnTo>
                <a:lnTo>
                  <a:pt x="1974" y="240"/>
                </a:lnTo>
                <a:lnTo>
                  <a:pt x="1974" y="240"/>
                </a:lnTo>
                <a:lnTo>
                  <a:pt x="1980" y="236"/>
                </a:lnTo>
                <a:lnTo>
                  <a:pt x="1984" y="232"/>
                </a:lnTo>
                <a:lnTo>
                  <a:pt x="1994" y="218"/>
                </a:lnTo>
                <a:lnTo>
                  <a:pt x="2006" y="202"/>
                </a:lnTo>
                <a:lnTo>
                  <a:pt x="2028" y="156"/>
                </a:lnTo>
                <a:lnTo>
                  <a:pt x="2038" y="114"/>
                </a:lnTo>
                <a:lnTo>
                  <a:pt x="2036" y="78"/>
                </a:lnTo>
                <a:close/>
                <a:moveTo>
                  <a:pt x="1014" y="582"/>
                </a:moveTo>
                <a:lnTo>
                  <a:pt x="1014" y="584"/>
                </a:lnTo>
                <a:lnTo>
                  <a:pt x="1014" y="582"/>
                </a:lnTo>
                <a:lnTo>
                  <a:pt x="1014" y="582"/>
                </a:lnTo>
                <a:lnTo>
                  <a:pt x="1014" y="58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  <a:effectLst>
            <a:glow rad="38100">
              <a:schemeClr val="bg2">
                <a:lumMod val="60000"/>
                <a:lumOff val="40000"/>
                <a:alpha val="19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2" name="CustomShape 33"/>
          <p:cNvSpPr/>
          <p:nvPr/>
        </p:nvSpPr>
        <p:spPr>
          <a:xfrm rot="1542600">
            <a:off x="7058160" y="3702600"/>
            <a:ext cx="360" cy="1440"/>
          </a:xfrm>
          <a:custGeom>
            <a:avLst/>
            <a:gdLst/>
            <a:ahLst/>
            <a:rect l="l" t="t" r="r" b="b"/>
            <a:pathLst>
              <a:path w="0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" name="CustomShape 34"/>
          <p:cNvSpPr/>
          <p:nvPr/>
        </p:nvSpPr>
        <p:spPr>
          <a:xfrm rot="1645200">
            <a:off x="8360280" y="4885560"/>
            <a:ext cx="123840" cy="183600"/>
          </a:xfrm>
          <a:custGeom>
            <a:avLst/>
            <a:gdLst/>
            <a:ahLst/>
            <a:rect l="l" t="t" r="r" b="b"/>
            <a:pathLst>
              <a:path w="232" h="344">
                <a:moveTo>
                  <a:pt x="230" y="344"/>
                </a:moveTo>
                <a:lnTo>
                  <a:pt x="230" y="344"/>
                </a:lnTo>
                <a:lnTo>
                  <a:pt x="232" y="344"/>
                </a:lnTo>
                <a:lnTo>
                  <a:pt x="232" y="342"/>
                </a:lnTo>
                <a:lnTo>
                  <a:pt x="232" y="342"/>
                </a:lnTo>
                <a:lnTo>
                  <a:pt x="224" y="328"/>
                </a:lnTo>
                <a:lnTo>
                  <a:pt x="48" y="50"/>
                </a:lnTo>
                <a:lnTo>
                  <a:pt x="48" y="50"/>
                </a:lnTo>
                <a:lnTo>
                  <a:pt x="30" y="24"/>
                </a:lnTo>
                <a:lnTo>
                  <a:pt x="30" y="24"/>
                </a:lnTo>
                <a:lnTo>
                  <a:pt x="22" y="12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2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4" y="14"/>
                </a:lnTo>
                <a:lnTo>
                  <a:pt x="10" y="22"/>
                </a:lnTo>
                <a:lnTo>
                  <a:pt x="10" y="22"/>
                </a:lnTo>
                <a:lnTo>
                  <a:pt x="18" y="30"/>
                </a:lnTo>
                <a:lnTo>
                  <a:pt x="26" y="42"/>
                </a:lnTo>
                <a:lnTo>
                  <a:pt x="218" y="332"/>
                </a:lnTo>
                <a:lnTo>
                  <a:pt x="218" y="332"/>
                </a:lnTo>
                <a:lnTo>
                  <a:pt x="226" y="340"/>
                </a:lnTo>
                <a:lnTo>
                  <a:pt x="230" y="344"/>
                </a:lnTo>
                <a:lnTo>
                  <a:pt x="230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" name="CustomShape 35"/>
          <p:cNvSpPr/>
          <p:nvPr/>
        </p:nvSpPr>
        <p:spPr>
          <a:xfrm rot="1645200">
            <a:off x="8433360" y="509328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" name="CustomShape 36"/>
          <p:cNvSpPr/>
          <p:nvPr/>
        </p:nvSpPr>
        <p:spPr>
          <a:xfrm rot="1645200">
            <a:off x="8479080" y="4947120"/>
            <a:ext cx="123840" cy="183600"/>
          </a:xfrm>
          <a:custGeom>
            <a:avLst/>
            <a:gdLst/>
            <a:ahLst/>
            <a:rect l="l" t="t" r="r" b="b"/>
            <a:pathLst>
              <a:path w="232" h="344">
                <a:moveTo>
                  <a:pt x="2" y="344"/>
                </a:moveTo>
                <a:lnTo>
                  <a:pt x="2" y="344"/>
                </a:lnTo>
                <a:lnTo>
                  <a:pt x="6" y="340"/>
                </a:lnTo>
                <a:lnTo>
                  <a:pt x="14" y="332"/>
                </a:lnTo>
                <a:lnTo>
                  <a:pt x="206" y="42"/>
                </a:lnTo>
                <a:lnTo>
                  <a:pt x="206" y="42"/>
                </a:lnTo>
                <a:lnTo>
                  <a:pt x="214" y="30"/>
                </a:lnTo>
                <a:lnTo>
                  <a:pt x="222" y="22"/>
                </a:lnTo>
                <a:lnTo>
                  <a:pt x="222" y="22"/>
                </a:lnTo>
                <a:lnTo>
                  <a:pt x="228" y="14"/>
                </a:lnTo>
                <a:lnTo>
                  <a:pt x="232" y="4"/>
                </a:lnTo>
                <a:lnTo>
                  <a:pt x="232" y="4"/>
                </a:lnTo>
                <a:lnTo>
                  <a:pt x="232" y="0"/>
                </a:lnTo>
                <a:lnTo>
                  <a:pt x="230" y="0"/>
                </a:lnTo>
                <a:lnTo>
                  <a:pt x="226" y="0"/>
                </a:lnTo>
                <a:lnTo>
                  <a:pt x="222" y="2"/>
                </a:lnTo>
                <a:lnTo>
                  <a:pt x="222" y="2"/>
                </a:lnTo>
                <a:lnTo>
                  <a:pt x="210" y="12"/>
                </a:lnTo>
                <a:lnTo>
                  <a:pt x="202" y="24"/>
                </a:lnTo>
                <a:lnTo>
                  <a:pt x="202" y="24"/>
                </a:lnTo>
                <a:lnTo>
                  <a:pt x="184" y="50"/>
                </a:lnTo>
                <a:lnTo>
                  <a:pt x="8" y="328"/>
                </a:lnTo>
                <a:lnTo>
                  <a:pt x="8" y="328"/>
                </a:lnTo>
                <a:lnTo>
                  <a:pt x="0" y="342"/>
                </a:lnTo>
                <a:lnTo>
                  <a:pt x="0" y="342"/>
                </a:lnTo>
                <a:lnTo>
                  <a:pt x="0" y="344"/>
                </a:lnTo>
                <a:lnTo>
                  <a:pt x="0" y="344"/>
                </a:lnTo>
                <a:lnTo>
                  <a:pt x="2" y="344"/>
                </a:lnTo>
                <a:lnTo>
                  <a:pt x="2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" name="CustomShape 37"/>
          <p:cNvSpPr/>
          <p:nvPr/>
        </p:nvSpPr>
        <p:spPr>
          <a:xfrm rot="20491200">
            <a:off x="7949520" y="4369680"/>
            <a:ext cx="1117800" cy="916920"/>
          </a:xfrm>
          <a:custGeom>
            <a:avLst/>
            <a:gdLst/>
            <a:ahLst/>
            <a:rect l="l" t="t" r="r" b="b"/>
            <a:pathLst>
              <a:path w="2090" h="1714">
                <a:moveTo>
                  <a:pt x="2088" y="78"/>
                </a:moveTo>
                <a:lnTo>
                  <a:pt x="2070" y="44"/>
                </a:lnTo>
                <a:lnTo>
                  <a:pt x="2028" y="16"/>
                </a:lnTo>
                <a:lnTo>
                  <a:pt x="1964" y="4"/>
                </a:lnTo>
                <a:lnTo>
                  <a:pt x="1896" y="0"/>
                </a:lnTo>
                <a:lnTo>
                  <a:pt x="1896" y="0"/>
                </a:lnTo>
                <a:lnTo>
                  <a:pt x="1876" y="2"/>
                </a:lnTo>
                <a:lnTo>
                  <a:pt x="1852" y="4"/>
                </a:lnTo>
                <a:lnTo>
                  <a:pt x="1822" y="10"/>
                </a:lnTo>
                <a:lnTo>
                  <a:pt x="1784" y="18"/>
                </a:lnTo>
                <a:lnTo>
                  <a:pt x="1740" y="30"/>
                </a:lnTo>
                <a:lnTo>
                  <a:pt x="1694" y="46"/>
                </a:lnTo>
                <a:lnTo>
                  <a:pt x="1642" y="66"/>
                </a:lnTo>
                <a:lnTo>
                  <a:pt x="1642" y="66"/>
                </a:lnTo>
                <a:lnTo>
                  <a:pt x="1592" y="92"/>
                </a:lnTo>
                <a:lnTo>
                  <a:pt x="1544" y="118"/>
                </a:lnTo>
                <a:lnTo>
                  <a:pt x="1498" y="148"/>
                </a:lnTo>
                <a:lnTo>
                  <a:pt x="1454" y="180"/>
                </a:lnTo>
                <a:lnTo>
                  <a:pt x="1410" y="216"/>
                </a:lnTo>
                <a:lnTo>
                  <a:pt x="1368" y="254"/>
                </a:lnTo>
                <a:lnTo>
                  <a:pt x="1328" y="296"/>
                </a:lnTo>
                <a:lnTo>
                  <a:pt x="1286" y="342"/>
                </a:lnTo>
                <a:lnTo>
                  <a:pt x="1286" y="342"/>
                </a:lnTo>
                <a:lnTo>
                  <a:pt x="1254" y="380"/>
                </a:lnTo>
                <a:lnTo>
                  <a:pt x="1224" y="420"/>
                </a:lnTo>
                <a:lnTo>
                  <a:pt x="1196" y="462"/>
                </a:lnTo>
                <a:lnTo>
                  <a:pt x="1170" y="504"/>
                </a:lnTo>
                <a:lnTo>
                  <a:pt x="1124" y="578"/>
                </a:lnTo>
                <a:lnTo>
                  <a:pt x="1096" y="632"/>
                </a:lnTo>
                <a:lnTo>
                  <a:pt x="1096" y="632"/>
                </a:lnTo>
                <a:lnTo>
                  <a:pt x="1092" y="622"/>
                </a:lnTo>
                <a:lnTo>
                  <a:pt x="1082" y="608"/>
                </a:lnTo>
                <a:lnTo>
                  <a:pt x="1082" y="608"/>
                </a:lnTo>
                <a:lnTo>
                  <a:pt x="1086" y="600"/>
                </a:lnTo>
                <a:lnTo>
                  <a:pt x="1088" y="592"/>
                </a:lnTo>
                <a:lnTo>
                  <a:pt x="1088" y="592"/>
                </a:lnTo>
                <a:lnTo>
                  <a:pt x="1086" y="584"/>
                </a:lnTo>
                <a:lnTo>
                  <a:pt x="1082" y="576"/>
                </a:lnTo>
                <a:lnTo>
                  <a:pt x="1074" y="572"/>
                </a:lnTo>
                <a:lnTo>
                  <a:pt x="1066" y="570"/>
                </a:lnTo>
                <a:lnTo>
                  <a:pt x="1066" y="570"/>
                </a:lnTo>
                <a:lnTo>
                  <a:pt x="1064" y="570"/>
                </a:lnTo>
                <a:lnTo>
                  <a:pt x="1066" y="564"/>
                </a:lnTo>
                <a:lnTo>
                  <a:pt x="1060" y="564"/>
                </a:lnTo>
                <a:lnTo>
                  <a:pt x="1056" y="564"/>
                </a:lnTo>
                <a:lnTo>
                  <a:pt x="1056" y="564"/>
                </a:lnTo>
                <a:lnTo>
                  <a:pt x="1050" y="558"/>
                </a:lnTo>
                <a:lnTo>
                  <a:pt x="1048" y="560"/>
                </a:lnTo>
                <a:lnTo>
                  <a:pt x="1048" y="558"/>
                </a:lnTo>
                <a:lnTo>
                  <a:pt x="1044" y="562"/>
                </a:lnTo>
                <a:lnTo>
                  <a:pt x="1038" y="560"/>
                </a:lnTo>
                <a:lnTo>
                  <a:pt x="1038" y="564"/>
                </a:lnTo>
                <a:lnTo>
                  <a:pt x="1034" y="564"/>
                </a:lnTo>
                <a:lnTo>
                  <a:pt x="1030" y="564"/>
                </a:lnTo>
                <a:lnTo>
                  <a:pt x="1034" y="572"/>
                </a:lnTo>
                <a:lnTo>
                  <a:pt x="1034" y="572"/>
                </a:lnTo>
                <a:lnTo>
                  <a:pt x="1034" y="572"/>
                </a:lnTo>
                <a:lnTo>
                  <a:pt x="1026" y="570"/>
                </a:lnTo>
                <a:lnTo>
                  <a:pt x="1026" y="570"/>
                </a:lnTo>
                <a:lnTo>
                  <a:pt x="1016" y="572"/>
                </a:lnTo>
                <a:lnTo>
                  <a:pt x="1010" y="576"/>
                </a:lnTo>
                <a:lnTo>
                  <a:pt x="1004" y="584"/>
                </a:lnTo>
                <a:lnTo>
                  <a:pt x="1004" y="592"/>
                </a:lnTo>
                <a:lnTo>
                  <a:pt x="1004" y="592"/>
                </a:lnTo>
                <a:lnTo>
                  <a:pt x="1004" y="598"/>
                </a:lnTo>
                <a:lnTo>
                  <a:pt x="1008" y="604"/>
                </a:lnTo>
                <a:lnTo>
                  <a:pt x="1008" y="604"/>
                </a:lnTo>
                <a:lnTo>
                  <a:pt x="998" y="618"/>
                </a:lnTo>
                <a:lnTo>
                  <a:pt x="992" y="628"/>
                </a:lnTo>
                <a:lnTo>
                  <a:pt x="992" y="628"/>
                </a:lnTo>
                <a:lnTo>
                  <a:pt x="962" y="574"/>
                </a:lnTo>
                <a:lnTo>
                  <a:pt x="918" y="500"/>
                </a:lnTo>
                <a:lnTo>
                  <a:pt x="892" y="460"/>
                </a:lnTo>
                <a:lnTo>
                  <a:pt x="864" y="420"/>
                </a:lnTo>
                <a:lnTo>
                  <a:pt x="834" y="378"/>
                </a:lnTo>
                <a:lnTo>
                  <a:pt x="802" y="342"/>
                </a:lnTo>
                <a:lnTo>
                  <a:pt x="802" y="342"/>
                </a:lnTo>
                <a:lnTo>
                  <a:pt x="762" y="296"/>
                </a:lnTo>
                <a:lnTo>
                  <a:pt x="720" y="254"/>
                </a:lnTo>
                <a:lnTo>
                  <a:pt x="680" y="216"/>
                </a:lnTo>
                <a:lnTo>
                  <a:pt x="636" y="180"/>
                </a:lnTo>
                <a:lnTo>
                  <a:pt x="592" y="148"/>
                </a:lnTo>
                <a:lnTo>
                  <a:pt x="546" y="118"/>
                </a:lnTo>
                <a:lnTo>
                  <a:pt x="498" y="92"/>
                </a:lnTo>
                <a:lnTo>
                  <a:pt x="448" y="66"/>
                </a:lnTo>
                <a:lnTo>
                  <a:pt x="448" y="66"/>
                </a:lnTo>
                <a:lnTo>
                  <a:pt x="396" y="46"/>
                </a:lnTo>
                <a:lnTo>
                  <a:pt x="348" y="30"/>
                </a:lnTo>
                <a:lnTo>
                  <a:pt x="306" y="18"/>
                </a:lnTo>
                <a:lnTo>
                  <a:pt x="268" y="10"/>
                </a:lnTo>
                <a:lnTo>
                  <a:pt x="238" y="4"/>
                </a:lnTo>
                <a:lnTo>
                  <a:pt x="214" y="2"/>
                </a:lnTo>
                <a:lnTo>
                  <a:pt x="194" y="0"/>
                </a:lnTo>
                <a:lnTo>
                  <a:pt x="126" y="4"/>
                </a:lnTo>
                <a:lnTo>
                  <a:pt x="62" y="16"/>
                </a:lnTo>
                <a:lnTo>
                  <a:pt x="20" y="44"/>
                </a:lnTo>
                <a:lnTo>
                  <a:pt x="2" y="78"/>
                </a:lnTo>
                <a:lnTo>
                  <a:pt x="0" y="112"/>
                </a:lnTo>
                <a:lnTo>
                  <a:pt x="12" y="154"/>
                </a:lnTo>
                <a:lnTo>
                  <a:pt x="34" y="198"/>
                </a:lnTo>
                <a:lnTo>
                  <a:pt x="34" y="198"/>
                </a:lnTo>
                <a:lnTo>
                  <a:pt x="44" y="214"/>
                </a:lnTo>
                <a:lnTo>
                  <a:pt x="56" y="226"/>
                </a:lnTo>
                <a:lnTo>
                  <a:pt x="60" y="232"/>
                </a:lnTo>
                <a:lnTo>
                  <a:pt x="66" y="234"/>
                </a:lnTo>
                <a:lnTo>
                  <a:pt x="66" y="234"/>
                </a:lnTo>
                <a:lnTo>
                  <a:pt x="70" y="236"/>
                </a:lnTo>
                <a:lnTo>
                  <a:pt x="74" y="240"/>
                </a:lnTo>
                <a:lnTo>
                  <a:pt x="80" y="252"/>
                </a:lnTo>
                <a:lnTo>
                  <a:pt x="86" y="264"/>
                </a:lnTo>
                <a:lnTo>
                  <a:pt x="86" y="264"/>
                </a:lnTo>
                <a:lnTo>
                  <a:pt x="94" y="278"/>
                </a:lnTo>
                <a:lnTo>
                  <a:pt x="104" y="290"/>
                </a:lnTo>
                <a:lnTo>
                  <a:pt x="112" y="296"/>
                </a:lnTo>
                <a:lnTo>
                  <a:pt x="118" y="300"/>
                </a:lnTo>
                <a:lnTo>
                  <a:pt x="118" y="300"/>
                </a:lnTo>
                <a:lnTo>
                  <a:pt x="126" y="304"/>
                </a:lnTo>
                <a:lnTo>
                  <a:pt x="132" y="310"/>
                </a:lnTo>
                <a:lnTo>
                  <a:pt x="146" y="324"/>
                </a:lnTo>
                <a:lnTo>
                  <a:pt x="156" y="340"/>
                </a:lnTo>
                <a:lnTo>
                  <a:pt x="160" y="350"/>
                </a:lnTo>
                <a:lnTo>
                  <a:pt x="160" y="350"/>
                </a:lnTo>
                <a:lnTo>
                  <a:pt x="160" y="354"/>
                </a:lnTo>
                <a:lnTo>
                  <a:pt x="164" y="360"/>
                </a:lnTo>
                <a:lnTo>
                  <a:pt x="176" y="374"/>
                </a:lnTo>
                <a:lnTo>
                  <a:pt x="192" y="394"/>
                </a:lnTo>
                <a:lnTo>
                  <a:pt x="192" y="394"/>
                </a:lnTo>
                <a:lnTo>
                  <a:pt x="198" y="416"/>
                </a:lnTo>
                <a:lnTo>
                  <a:pt x="200" y="434"/>
                </a:lnTo>
                <a:lnTo>
                  <a:pt x="198" y="442"/>
                </a:lnTo>
                <a:lnTo>
                  <a:pt x="196" y="446"/>
                </a:lnTo>
                <a:lnTo>
                  <a:pt x="196" y="446"/>
                </a:lnTo>
                <a:lnTo>
                  <a:pt x="194" y="450"/>
                </a:lnTo>
                <a:lnTo>
                  <a:pt x="196" y="454"/>
                </a:lnTo>
                <a:lnTo>
                  <a:pt x="202" y="462"/>
                </a:lnTo>
                <a:lnTo>
                  <a:pt x="214" y="472"/>
                </a:lnTo>
                <a:lnTo>
                  <a:pt x="214" y="472"/>
                </a:lnTo>
                <a:lnTo>
                  <a:pt x="216" y="476"/>
                </a:lnTo>
                <a:lnTo>
                  <a:pt x="222" y="486"/>
                </a:lnTo>
                <a:lnTo>
                  <a:pt x="224" y="492"/>
                </a:lnTo>
                <a:lnTo>
                  <a:pt x="226" y="498"/>
                </a:lnTo>
                <a:lnTo>
                  <a:pt x="226" y="506"/>
                </a:lnTo>
                <a:lnTo>
                  <a:pt x="222" y="512"/>
                </a:lnTo>
                <a:lnTo>
                  <a:pt x="222" y="512"/>
                </a:lnTo>
                <a:lnTo>
                  <a:pt x="220" y="518"/>
                </a:lnTo>
                <a:lnTo>
                  <a:pt x="220" y="526"/>
                </a:lnTo>
                <a:lnTo>
                  <a:pt x="222" y="536"/>
                </a:lnTo>
                <a:lnTo>
                  <a:pt x="226" y="546"/>
                </a:lnTo>
                <a:lnTo>
                  <a:pt x="236" y="564"/>
                </a:lnTo>
                <a:lnTo>
                  <a:pt x="240" y="572"/>
                </a:lnTo>
                <a:lnTo>
                  <a:pt x="244" y="574"/>
                </a:lnTo>
                <a:lnTo>
                  <a:pt x="244" y="574"/>
                </a:lnTo>
                <a:lnTo>
                  <a:pt x="248" y="578"/>
                </a:lnTo>
                <a:lnTo>
                  <a:pt x="250" y="582"/>
                </a:lnTo>
                <a:lnTo>
                  <a:pt x="256" y="594"/>
                </a:lnTo>
                <a:lnTo>
                  <a:pt x="260" y="612"/>
                </a:lnTo>
                <a:lnTo>
                  <a:pt x="260" y="612"/>
                </a:lnTo>
                <a:lnTo>
                  <a:pt x="260" y="614"/>
                </a:lnTo>
                <a:lnTo>
                  <a:pt x="264" y="624"/>
                </a:lnTo>
                <a:lnTo>
                  <a:pt x="272" y="640"/>
                </a:lnTo>
                <a:lnTo>
                  <a:pt x="288" y="660"/>
                </a:lnTo>
                <a:lnTo>
                  <a:pt x="288" y="660"/>
                </a:lnTo>
                <a:lnTo>
                  <a:pt x="304" y="680"/>
                </a:lnTo>
                <a:lnTo>
                  <a:pt x="314" y="694"/>
                </a:lnTo>
                <a:lnTo>
                  <a:pt x="328" y="714"/>
                </a:lnTo>
                <a:lnTo>
                  <a:pt x="328" y="714"/>
                </a:lnTo>
                <a:lnTo>
                  <a:pt x="332" y="718"/>
                </a:lnTo>
                <a:lnTo>
                  <a:pt x="338" y="724"/>
                </a:lnTo>
                <a:lnTo>
                  <a:pt x="356" y="732"/>
                </a:lnTo>
                <a:lnTo>
                  <a:pt x="378" y="740"/>
                </a:lnTo>
                <a:lnTo>
                  <a:pt x="430" y="746"/>
                </a:lnTo>
                <a:lnTo>
                  <a:pt x="484" y="746"/>
                </a:lnTo>
                <a:lnTo>
                  <a:pt x="534" y="746"/>
                </a:lnTo>
                <a:lnTo>
                  <a:pt x="604" y="752"/>
                </a:lnTo>
                <a:lnTo>
                  <a:pt x="622" y="754"/>
                </a:lnTo>
                <a:lnTo>
                  <a:pt x="622" y="754"/>
                </a:lnTo>
                <a:lnTo>
                  <a:pt x="562" y="790"/>
                </a:lnTo>
                <a:lnTo>
                  <a:pt x="518" y="820"/>
                </a:lnTo>
                <a:lnTo>
                  <a:pt x="488" y="842"/>
                </a:lnTo>
                <a:lnTo>
                  <a:pt x="470" y="858"/>
                </a:lnTo>
                <a:lnTo>
                  <a:pt x="462" y="868"/>
                </a:lnTo>
                <a:lnTo>
                  <a:pt x="458" y="874"/>
                </a:lnTo>
                <a:lnTo>
                  <a:pt x="458" y="876"/>
                </a:lnTo>
                <a:lnTo>
                  <a:pt x="458" y="878"/>
                </a:lnTo>
                <a:lnTo>
                  <a:pt x="384" y="988"/>
                </a:lnTo>
                <a:lnTo>
                  <a:pt x="388" y="1004"/>
                </a:lnTo>
                <a:lnTo>
                  <a:pt x="384" y="1022"/>
                </a:lnTo>
                <a:lnTo>
                  <a:pt x="366" y="1052"/>
                </a:lnTo>
                <a:lnTo>
                  <a:pt x="354" y="1078"/>
                </a:lnTo>
                <a:lnTo>
                  <a:pt x="342" y="1124"/>
                </a:lnTo>
                <a:lnTo>
                  <a:pt x="342" y="1124"/>
                </a:lnTo>
                <a:lnTo>
                  <a:pt x="342" y="1130"/>
                </a:lnTo>
                <a:lnTo>
                  <a:pt x="344" y="1142"/>
                </a:lnTo>
                <a:lnTo>
                  <a:pt x="348" y="1148"/>
                </a:lnTo>
                <a:lnTo>
                  <a:pt x="350" y="1156"/>
                </a:lnTo>
                <a:lnTo>
                  <a:pt x="356" y="1162"/>
                </a:lnTo>
                <a:lnTo>
                  <a:pt x="364" y="1166"/>
                </a:lnTo>
                <a:lnTo>
                  <a:pt x="364" y="1166"/>
                </a:lnTo>
                <a:lnTo>
                  <a:pt x="372" y="1170"/>
                </a:lnTo>
                <a:lnTo>
                  <a:pt x="376" y="1176"/>
                </a:lnTo>
                <a:lnTo>
                  <a:pt x="380" y="1184"/>
                </a:lnTo>
                <a:lnTo>
                  <a:pt x="382" y="1192"/>
                </a:lnTo>
                <a:lnTo>
                  <a:pt x="380" y="1206"/>
                </a:lnTo>
                <a:lnTo>
                  <a:pt x="380" y="1212"/>
                </a:lnTo>
                <a:lnTo>
                  <a:pt x="382" y="1244"/>
                </a:lnTo>
                <a:lnTo>
                  <a:pt x="382" y="1244"/>
                </a:lnTo>
                <a:lnTo>
                  <a:pt x="384" y="1248"/>
                </a:lnTo>
                <a:lnTo>
                  <a:pt x="392" y="1258"/>
                </a:lnTo>
                <a:lnTo>
                  <a:pt x="398" y="1264"/>
                </a:lnTo>
                <a:lnTo>
                  <a:pt x="406" y="1268"/>
                </a:lnTo>
                <a:lnTo>
                  <a:pt x="416" y="1272"/>
                </a:lnTo>
                <a:lnTo>
                  <a:pt x="428" y="1272"/>
                </a:lnTo>
                <a:lnTo>
                  <a:pt x="428" y="1272"/>
                </a:lnTo>
                <a:lnTo>
                  <a:pt x="440" y="1274"/>
                </a:lnTo>
                <a:lnTo>
                  <a:pt x="448" y="1280"/>
                </a:lnTo>
                <a:lnTo>
                  <a:pt x="452" y="1286"/>
                </a:lnTo>
                <a:lnTo>
                  <a:pt x="456" y="1294"/>
                </a:lnTo>
                <a:lnTo>
                  <a:pt x="458" y="1310"/>
                </a:lnTo>
                <a:lnTo>
                  <a:pt x="458" y="1316"/>
                </a:lnTo>
                <a:lnTo>
                  <a:pt x="458" y="1316"/>
                </a:lnTo>
                <a:lnTo>
                  <a:pt x="456" y="1338"/>
                </a:lnTo>
                <a:lnTo>
                  <a:pt x="458" y="1354"/>
                </a:lnTo>
                <a:lnTo>
                  <a:pt x="458" y="1360"/>
                </a:lnTo>
                <a:lnTo>
                  <a:pt x="460" y="1364"/>
                </a:lnTo>
                <a:lnTo>
                  <a:pt x="460" y="1364"/>
                </a:lnTo>
                <a:lnTo>
                  <a:pt x="468" y="1374"/>
                </a:lnTo>
                <a:lnTo>
                  <a:pt x="474" y="1378"/>
                </a:lnTo>
                <a:lnTo>
                  <a:pt x="486" y="1380"/>
                </a:lnTo>
                <a:lnTo>
                  <a:pt x="486" y="1380"/>
                </a:lnTo>
                <a:lnTo>
                  <a:pt x="502" y="1380"/>
                </a:lnTo>
                <a:lnTo>
                  <a:pt x="514" y="1384"/>
                </a:lnTo>
                <a:lnTo>
                  <a:pt x="522" y="1390"/>
                </a:lnTo>
                <a:lnTo>
                  <a:pt x="526" y="1394"/>
                </a:lnTo>
                <a:lnTo>
                  <a:pt x="526" y="1396"/>
                </a:lnTo>
                <a:lnTo>
                  <a:pt x="526" y="1396"/>
                </a:lnTo>
                <a:lnTo>
                  <a:pt x="526" y="1400"/>
                </a:lnTo>
                <a:lnTo>
                  <a:pt x="530" y="1404"/>
                </a:lnTo>
                <a:lnTo>
                  <a:pt x="532" y="1408"/>
                </a:lnTo>
                <a:lnTo>
                  <a:pt x="534" y="1414"/>
                </a:lnTo>
                <a:lnTo>
                  <a:pt x="536" y="1422"/>
                </a:lnTo>
                <a:lnTo>
                  <a:pt x="536" y="1432"/>
                </a:lnTo>
                <a:lnTo>
                  <a:pt x="532" y="1446"/>
                </a:lnTo>
                <a:lnTo>
                  <a:pt x="524" y="1462"/>
                </a:lnTo>
                <a:lnTo>
                  <a:pt x="524" y="1462"/>
                </a:lnTo>
                <a:lnTo>
                  <a:pt x="492" y="1522"/>
                </a:lnTo>
                <a:lnTo>
                  <a:pt x="478" y="1540"/>
                </a:lnTo>
                <a:lnTo>
                  <a:pt x="472" y="1546"/>
                </a:lnTo>
                <a:lnTo>
                  <a:pt x="466" y="1550"/>
                </a:lnTo>
                <a:lnTo>
                  <a:pt x="466" y="1550"/>
                </a:lnTo>
                <a:lnTo>
                  <a:pt x="460" y="1554"/>
                </a:lnTo>
                <a:lnTo>
                  <a:pt x="454" y="1560"/>
                </a:lnTo>
                <a:lnTo>
                  <a:pt x="440" y="1578"/>
                </a:lnTo>
                <a:lnTo>
                  <a:pt x="424" y="1604"/>
                </a:lnTo>
                <a:lnTo>
                  <a:pt x="424" y="1604"/>
                </a:lnTo>
                <a:lnTo>
                  <a:pt x="420" y="1614"/>
                </a:lnTo>
                <a:lnTo>
                  <a:pt x="412" y="1636"/>
                </a:lnTo>
                <a:lnTo>
                  <a:pt x="410" y="1650"/>
                </a:lnTo>
                <a:lnTo>
                  <a:pt x="408" y="1666"/>
                </a:lnTo>
                <a:lnTo>
                  <a:pt x="410" y="1680"/>
                </a:lnTo>
                <a:lnTo>
                  <a:pt x="414" y="1686"/>
                </a:lnTo>
                <a:lnTo>
                  <a:pt x="416" y="1692"/>
                </a:lnTo>
                <a:lnTo>
                  <a:pt x="416" y="1692"/>
                </a:lnTo>
                <a:lnTo>
                  <a:pt x="426" y="1702"/>
                </a:lnTo>
                <a:lnTo>
                  <a:pt x="438" y="1710"/>
                </a:lnTo>
                <a:lnTo>
                  <a:pt x="450" y="1714"/>
                </a:lnTo>
                <a:lnTo>
                  <a:pt x="456" y="1714"/>
                </a:lnTo>
                <a:lnTo>
                  <a:pt x="464" y="1714"/>
                </a:lnTo>
                <a:lnTo>
                  <a:pt x="470" y="1712"/>
                </a:lnTo>
                <a:lnTo>
                  <a:pt x="478" y="1710"/>
                </a:lnTo>
                <a:lnTo>
                  <a:pt x="486" y="1704"/>
                </a:lnTo>
                <a:lnTo>
                  <a:pt x="492" y="1698"/>
                </a:lnTo>
                <a:lnTo>
                  <a:pt x="500" y="1690"/>
                </a:lnTo>
                <a:lnTo>
                  <a:pt x="508" y="1678"/>
                </a:lnTo>
                <a:lnTo>
                  <a:pt x="514" y="1666"/>
                </a:lnTo>
                <a:lnTo>
                  <a:pt x="522" y="1650"/>
                </a:lnTo>
                <a:lnTo>
                  <a:pt x="522" y="1650"/>
                </a:lnTo>
                <a:lnTo>
                  <a:pt x="548" y="1592"/>
                </a:lnTo>
                <a:lnTo>
                  <a:pt x="568" y="1554"/>
                </a:lnTo>
                <a:lnTo>
                  <a:pt x="582" y="1532"/>
                </a:lnTo>
                <a:lnTo>
                  <a:pt x="586" y="1526"/>
                </a:lnTo>
                <a:lnTo>
                  <a:pt x="586" y="1526"/>
                </a:lnTo>
                <a:lnTo>
                  <a:pt x="590" y="1522"/>
                </a:lnTo>
                <a:lnTo>
                  <a:pt x="594" y="1518"/>
                </a:lnTo>
                <a:lnTo>
                  <a:pt x="600" y="1516"/>
                </a:lnTo>
                <a:lnTo>
                  <a:pt x="608" y="1514"/>
                </a:lnTo>
                <a:lnTo>
                  <a:pt x="620" y="1514"/>
                </a:lnTo>
                <a:lnTo>
                  <a:pt x="632" y="1516"/>
                </a:lnTo>
                <a:lnTo>
                  <a:pt x="648" y="1520"/>
                </a:lnTo>
                <a:lnTo>
                  <a:pt x="648" y="1520"/>
                </a:lnTo>
                <a:lnTo>
                  <a:pt x="662" y="1528"/>
                </a:lnTo>
                <a:lnTo>
                  <a:pt x="668" y="1532"/>
                </a:lnTo>
                <a:lnTo>
                  <a:pt x="670" y="1536"/>
                </a:lnTo>
                <a:lnTo>
                  <a:pt x="668" y="1536"/>
                </a:lnTo>
                <a:lnTo>
                  <a:pt x="664" y="1538"/>
                </a:lnTo>
                <a:lnTo>
                  <a:pt x="670" y="1538"/>
                </a:lnTo>
                <a:lnTo>
                  <a:pt x="670" y="1538"/>
                </a:lnTo>
                <a:lnTo>
                  <a:pt x="682" y="1536"/>
                </a:lnTo>
                <a:lnTo>
                  <a:pt x="692" y="1532"/>
                </a:lnTo>
                <a:lnTo>
                  <a:pt x="700" y="1528"/>
                </a:lnTo>
                <a:lnTo>
                  <a:pt x="700" y="1528"/>
                </a:lnTo>
                <a:lnTo>
                  <a:pt x="708" y="1522"/>
                </a:lnTo>
                <a:lnTo>
                  <a:pt x="716" y="1518"/>
                </a:lnTo>
                <a:lnTo>
                  <a:pt x="724" y="1516"/>
                </a:lnTo>
                <a:lnTo>
                  <a:pt x="724" y="1516"/>
                </a:lnTo>
                <a:lnTo>
                  <a:pt x="734" y="1518"/>
                </a:lnTo>
                <a:lnTo>
                  <a:pt x="744" y="1522"/>
                </a:lnTo>
                <a:lnTo>
                  <a:pt x="754" y="1528"/>
                </a:lnTo>
                <a:lnTo>
                  <a:pt x="754" y="1528"/>
                </a:lnTo>
                <a:lnTo>
                  <a:pt x="758" y="1530"/>
                </a:lnTo>
                <a:lnTo>
                  <a:pt x="768" y="1532"/>
                </a:lnTo>
                <a:lnTo>
                  <a:pt x="774" y="1532"/>
                </a:lnTo>
                <a:lnTo>
                  <a:pt x="780" y="1532"/>
                </a:lnTo>
                <a:lnTo>
                  <a:pt x="786" y="1528"/>
                </a:lnTo>
                <a:lnTo>
                  <a:pt x="794" y="1520"/>
                </a:lnTo>
                <a:lnTo>
                  <a:pt x="794" y="1520"/>
                </a:lnTo>
                <a:lnTo>
                  <a:pt x="800" y="1512"/>
                </a:lnTo>
                <a:lnTo>
                  <a:pt x="806" y="1500"/>
                </a:lnTo>
                <a:lnTo>
                  <a:pt x="812" y="1478"/>
                </a:lnTo>
                <a:lnTo>
                  <a:pt x="816" y="1458"/>
                </a:lnTo>
                <a:lnTo>
                  <a:pt x="816" y="1452"/>
                </a:lnTo>
                <a:lnTo>
                  <a:pt x="840" y="1406"/>
                </a:lnTo>
                <a:lnTo>
                  <a:pt x="844" y="1388"/>
                </a:lnTo>
                <a:lnTo>
                  <a:pt x="870" y="1386"/>
                </a:lnTo>
                <a:lnTo>
                  <a:pt x="894" y="1318"/>
                </a:lnTo>
                <a:lnTo>
                  <a:pt x="922" y="1204"/>
                </a:lnTo>
                <a:lnTo>
                  <a:pt x="952" y="1056"/>
                </a:lnTo>
                <a:lnTo>
                  <a:pt x="970" y="942"/>
                </a:lnTo>
                <a:lnTo>
                  <a:pt x="970" y="942"/>
                </a:lnTo>
                <a:lnTo>
                  <a:pt x="974" y="940"/>
                </a:lnTo>
                <a:lnTo>
                  <a:pt x="978" y="928"/>
                </a:lnTo>
                <a:lnTo>
                  <a:pt x="984" y="908"/>
                </a:lnTo>
                <a:lnTo>
                  <a:pt x="986" y="894"/>
                </a:lnTo>
                <a:lnTo>
                  <a:pt x="988" y="880"/>
                </a:lnTo>
                <a:lnTo>
                  <a:pt x="988" y="880"/>
                </a:lnTo>
                <a:lnTo>
                  <a:pt x="990" y="866"/>
                </a:lnTo>
                <a:lnTo>
                  <a:pt x="994" y="858"/>
                </a:lnTo>
                <a:lnTo>
                  <a:pt x="1000" y="856"/>
                </a:lnTo>
                <a:lnTo>
                  <a:pt x="1004" y="854"/>
                </a:lnTo>
                <a:lnTo>
                  <a:pt x="1004" y="880"/>
                </a:lnTo>
                <a:lnTo>
                  <a:pt x="996" y="942"/>
                </a:lnTo>
                <a:lnTo>
                  <a:pt x="998" y="962"/>
                </a:lnTo>
                <a:lnTo>
                  <a:pt x="990" y="990"/>
                </a:lnTo>
                <a:lnTo>
                  <a:pt x="990" y="1034"/>
                </a:lnTo>
                <a:lnTo>
                  <a:pt x="990" y="1046"/>
                </a:lnTo>
                <a:lnTo>
                  <a:pt x="990" y="1108"/>
                </a:lnTo>
                <a:lnTo>
                  <a:pt x="998" y="1112"/>
                </a:lnTo>
                <a:lnTo>
                  <a:pt x="998" y="1122"/>
                </a:lnTo>
                <a:lnTo>
                  <a:pt x="990" y="1130"/>
                </a:lnTo>
                <a:lnTo>
                  <a:pt x="992" y="1160"/>
                </a:lnTo>
                <a:lnTo>
                  <a:pt x="992" y="1208"/>
                </a:lnTo>
                <a:lnTo>
                  <a:pt x="1010" y="1248"/>
                </a:lnTo>
                <a:lnTo>
                  <a:pt x="1040" y="1274"/>
                </a:lnTo>
                <a:lnTo>
                  <a:pt x="1044" y="1246"/>
                </a:lnTo>
                <a:lnTo>
                  <a:pt x="1048" y="1274"/>
                </a:lnTo>
                <a:lnTo>
                  <a:pt x="1078" y="1248"/>
                </a:lnTo>
                <a:lnTo>
                  <a:pt x="1096" y="1208"/>
                </a:lnTo>
                <a:lnTo>
                  <a:pt x="1096" y="1160"/>
                </a:lnTo>
                <a:lnTo>
                  <a:pt x="1098" y="1130"/>
                </a:lnTo>
                <a:lnTo>
                  <a:pt x="1088" y="1122"/>
                </a:lnTo>
                <a:lnTo>
                  <a:pt x="1088" y="1112"/>
                </a:lnTo>
                <a:lnTo>
                  <a:pt x="1098" y="1108"/>
                </a:lnTo>
                <a:lnTo>
                  <a:pt x="1098" y="1046"/>
                </a:lnTo>
                <a:lnTo>
                  <a:pt x="1098" y="1034"/>
                </a:lnTo>
                <a:lnTo>
                  <a:pt x="1098" y="990"/>
                </a:lnTo>
                <a:lnTo>
                  <a:pt x="1088" y="962"/>
                </a:lnTo>
                <a:lnTo>
                  <a:pt x="1090" y="942"/>
                </a:lnTo>
                <a:lnTo>
                  <a:pt x="1084" y="880"/>
                </a:lnTo>
                <a:lnTo>
                  <a:pt x="1082" y="856"/>
                </a:lnTo>
                <a:lnTo>
                  <a:pt x="1082" y="856"/>
                </a:lnTo>
                <a:lnTo>
                  <a:pt x="1088" y="854"/>
                </a:lnTo>
                <a:lnTo>
                  <a:pt x="1094" y="858"/>
                </a:lnTo>
                <a:lnTo>
                  <a:pt x="1100" y="866"/>
                </a:lnTo>
                <a:lnTo>
                  <a:pt x="1102" y="880"/>
                </a:lnTo>
                <a:lnTo>
                  <a:pt x="1102" y="880"/>
                </a:lnTo>
                <a:lnTo>
                  <a:pt x="1102" y="894"/>
                </a:lnTo>
                <a:lnTo>
                  <a:pt x="1106" y="908"/>
                </a:lnTo>
                <a:lnTo>
                  <a:pt x="1112" y="928"/>
                </a:lnTo>
                <a:lnTo>
                  <a:pt x="1116" y="940"/>
                </a:lnTo>
                <a:lnTo>
                  <a:pt x="1120" y="942"/>
                </a:lnTo>
                <a:lnTo>
                  <a:pt x="1138" y="1056"/>
                </a:lnTo>
                <a:lnTo>
                  <a:pt x="1168" y="1204"/>
                </a:lnTo>
                <a:lnTo>
                  <a:pt x="1196" y="1318"/>
                </a:lnTo>
                <a:lnTo>
                  <a:pt x="1220" y="1386"/>
                </a:lnTo>
                <a:lnTo>
                  <a:pt x="1246" y="1388"/>
                </a:lnTo>
                <a:lnTo>
                  <a:pt x="1250" y="1406"/>
                </a:lnTo>
                <a:lnTo>
                  <a:pt x="1274" y="1452"/>
                </a:lnTo>
                <a:lnTo>
                  <a:pt x="1274" y="1452"/>
                </a:lnTo>
                <a:lnTo>
                  <a:pt x="1274" y="1458"/>
                </a:lnTo>
                <a:lnTo>
                  <a:pt x="1278" y="1478"/>
                </a:lnTo>
                <a:lnTo>
                  <a:pt x="1284" y="1500"/>
                </a:lnTo>
                <a:lnTo>
                  <a:pt x="1290" y="1512"/>
                </a:lnTo>
                <a:lnTo>
                  <a:pt x="1296" y="1520"/>
                </a:lnTo>
                <a:lnTo>
                  <a:pt x="1296" y="1520"/>
                </a:lnTo>
                <a:lnTo>
                  <a:pt x="1304" y="1528"/>
                </a:lnTo>
                <a:lnTo>
                  <a:pt x="1310" y="1532"/>
                </a:lnTo>
                <a:lnTo>
                  <a:pt x="1316" y="1532"/>
                </a:lnTo>
                <a:lnTo>
                  <a:pt x="1322" y="1532"/>
                </a:lnTo>
                <a:lnTo>
                  <a:pt x="1332" y="1530"/>
                </a:lnTo>
                <a:lnTo>
                  <a:pt x="1334" y="1528"/>
                </a:lnTo>
                <a:lnTo>
                  <a:pt x="1334" y="1528"/>
                </a:lnTo>
                <a:lnTo>
                  <a:pt x="1346" y="1522"/>
                </a:lnTo>
                <a:lnTo>
                  <a:pt x="1356" y="1518"/>
                </a:lnTo>
                <a:lnTo>
                  <a:pt x="1366" y="1516"/>
                </a:lnTo>
                <a:lnTo>
                  <a:pt x="1366" y="1516"/>
                </a:lnTo>
                <a:lnTo>
                  <a:pt x="1374" y="1518"/>
                </a:lnTo>
                <a:lnTo>
                  <a:pt x="1382" y="1522"/>
                </a:lnTo>
                <a:lnTo>
                  <a:pt x="1390" y="1528"/>
                </a:lnTo>
                <a:lnTo>
                  <a:pt x="1390" y="1528"/>
                </a:lnTo>
                <a:lnTo>
                  <a:pt x="1398" y="1532"/>
                </a:lnTo>
                <a:lnTo>
                  <a:pt x="1406" y="1536"/>
                </a:lnTo>
                <a:lnTo>
                  <a:pt x="1420" y="1538"/>
                </a:lnTo>
                <a:lnTo>
                  <a:pt x="1420" y="1538"/>
                </a:lnTo>
                <a:lnTo>
                  <a:pt x="1426" y="1538"/>
                </a:lnTo>
                <a:lnTo>
                  <a:pt x="1422" y="1536"/>
                </a:lnTo>
                <a:lnTo>
                  <a:pt x="1420" y="1536"/>
                </a:lnTo>
                <a:lnTo>
                  <a:pt x="1422" y="1532"/>
                </a:lnTo>
                <a:lnTo>
                  <a:pt x="1428" y="1528"/>
                </a:lnTo>
                <a:lnTo>
                  <a:pt x="1442" y="1520"/>
                </a:lnTo>
                <a:lnTo>
                  <a:pt x="1442" y="1520"/>
                </a:lnTo>
                <a:lnTo>
                  <a:pt x="1458" y="1516"/>
                </a:lnTo>
                <a:lnTo>
                  <a:pt x="1470" y="1514"/>
                </a:lnTo>
                <a:lnTo>
                  <a:pt x="1482" y="1514"/>
                </a:lnTo>
                <a:lnTo>
                  <a:pt x="1490" y="1516"/>
                </a:lnTo>
                <a:lnTo>
                  <a:pt x="1496" y="1518"/>
                </a:lnTo>
                <a:lnTo>
                  <a:pt x="1500" y="1522"/>
                </a:lnTo>
                <a:lnTo>
                  <a:pt x="1502" y="1526"/>
                </a:lnTo>
                <a:lnTo>
                  <a:pt x="1502" y="1526"/>
                </a:lnTo>
                <a:lnTo>
                  <a:pt x="1508" y="1532"/>
                </a:lnTo>
                <a:lnTo>
                  <a:pt x="1522" y="1554"/>
                </a:lnTo>
                <a:lnTo>
                  <a:pt x="1542" y="1592"/>
                </a:lnTo>
                <a:lnTo>
                  <a:pt x="1568" y="1650"/>
                </a:lnTo>
                <a:lnTo>
                  <a:pt x="1568" y="1650"/>
                </a:lnTo>
                <a:lnTo>
                  <a:pt x="1576" y="1666"/>
                </a:lnTo>
                <a:lnTo>
                  <a:pt x="1582" y="1678"/>
                </a:lnTo>
                <a:lnTo>
                  <a:pt x="1590" y="1690"/>
                </a:lnTo>
                <a:lnTo>
                  <a:pt x="1598" y="1698"/>
                </a:lnTo>
                <a:lnTo>
                  <a:pt x="1604" y="1704"/>
                </a:lnTo>
                <a:lnTo>
                  <a:pt x="1612" y="1710"/>
                </a:lnTo>
                <a:lnTo>
                  <a:pt x="1620" y="1712"/>
                </a:lnTo>
                <a:lnTo>
                  <a:pt x="1626" y="1714"/>
                </a:lnTo>
                <a:lnTo>
                  <a:pt x="1634" y="1714"/>
                </a:lnTo>
                <a:lnTo>
                  <a:pt x="1640" y="1714"/>
                </a:lnTo>
                <a:lnTo>
                  <a:pt x="1652" y="1710"/>
                </a:lnTo>
                <a:lnTo>
                  <a:pt x="1664" y="1702"/>
                </a:lnTo>
                <a:lnTo>
                  <a:pt x="1672" y="1692"/>
                </a:lnTo>
                <a:lnTo>
                  <a:pt x="1672" y="1692"/>
                </a:lnTo>
                <a:lnTo>
                  <a:pt x="1676" y="1686"/>
                </a:lnTo>
                <a:lnTo>
                  <a:pt x="1678" y="1680"/>
                </a:lnTo>
                <a:lnTo>
                  <a:pt x="1682" y="1666"/>
                </a:lnTo>
                <a:lnTo>
                  <a:pt x="1680" y="1650"/>
                </a:lnTo>
                <a:lnTo>
                  <a:pt x="1678" y="1636"/>
                </a:lnTo>
                <a:lnTo>
                  <a:pt x="1670" y="1614"/>
                </a:lnTo>
                <a:lnTo>
                  <a:pt x="1666" y="1604"/>
                </a:lnTo>
                <a:lnTo>
                  <a:pt x="1666" y="1604"/>
                </a:lnTo>
                <a:lnTo>
                  <a:pt x="1650" y="1578"/>
                </a:lnTo>
                <a:lnTo>
                  <a:pt x="1636" y="1560"/>
                </a:lnTo>
                <a:lnTo>
                  <a:pt x="1630" y="1554"/>
                </a:lnTo>
                <a:lnTo>
                  <a:pt x="1622" y="1550"/>
                </a:lnTo>
                <a:lnTo>
                  <a:pt x="1622" y="1550"/>
                </a:lnTo>
                <a:lnTo>
                  <a:pt x="1618" y="1546"/>
                </a:lnTo>
                <a:lnTo>
                  <a:pt x="1612" y="1540"/>
                </a:lnTo>
                <a:lnTo>
                  <a:pt x="1598" y="1522"/>
                </a:lnTo>
                <a:lnTo>
                  <a:pt x="1566" y="1462"/>
                </a:lnTo>
                <a:lnTo>
                  <a:pt x="1566" y="1462"/>
                </a:lnTo>
                <a:lnTo>
                  <a:pt x="1558" y="1446"/>
                </a:lnTo>
                <a:lnTo>
                  <a:pt x="1554" y="1432"/>
                </a:lnTo>
                <a:lnTo>
                  <a:pt x="1554" y="1422"/>
                </a:lnTo>
                <a:lnTo>
                  <a:pt x="1556" y="1414"/>
                </a:lnTo>
                <a:lnTo>
                  <a:pt x="1558" y="1408"/>
                </a:lnTo>
                <a:lnTo>
                  <a:pt x="1560" y="1404"/>
                </a:lnTo>
                <a:lnTo>
                  <a:pt x="1562" y="1400"/>
                </a:lnTo>
                <a:lnTo>
                  <a:pt x="1564" y="1396"/>
                </a:lnTo>
                <a:lnTo>
                  <a:pt x="1564" y="1396"/>
                </a:lnTo>
                <a:lnTo>
                  <a:pt x="1564" y="1394"/>
                </a:lnTo>
                <a:lnTo>
                  <a:pt x="1566" y="1390"/>
                </a:lnTo>
                <a:lnTo>
                  <a:pt x="1576" y="1384"/>
                </a:lnTo>
                <a:lnTo>
                  <a:pt x="1588" y="1380"/>
                </a:lnTo>
                <a:lnTo>
                  <a:pt x="1604" y="1380"/>
                </a:lnTo>
                <a:lnTo>
                  <a:pt x="1604" y="1380"/>
                </a:lnTo>
                <a:lnTo>
                  <a:pt x="1616" y="1378"/>
                </a:lnTo>
                <a:lnTo>
                  <a:pt x="1622" y="1374"/>
                </a:lnTo>
                <a:lnTo>
                  <a:pt x="1630" y="1364"/>
                </a:lnTo>
                <a:lnTo>
                  <a:pt x="1630" y="1364"/>
                </a:lnTo>
                <a:lnTo>
                  <a:pt x="1632" y="1360"/>
                </a:lnTo>
                <a:lnTo>
                  <a:pt x="1632" y="1354"/>
                </a:lnTo>
                <a:lnTo>
                  <a:pt x="1632" y="1338"/>
                </a:lnTo>
                <a:lnTo>
                  <a:pt x="1632" y="1316"/>
                </a:lnTo>
                <a:lnTo>
                  <a:pt x="1632" y="1316"/>
                </a:lnTo>
                <a:lnTo>
                  <a:pt x="1632" y="1310"/>
                </a:lnTo>
                <a:lnTo>
                  <a:pt x="1634" y="1294"/>
                </a:lnTo>
                <a:lnTo>
                  <a:pt x="1638" y="1286"/>
                </a:lnTo>
                <a:lnTo>
                  <a:pt x="1642" y="1280"/>
                </a:lnTo>
                <a:lnTo>
                  <a:pt x="1650" y="1274"/>
                </a:lnTo>
                <a:lnTo>
                  <a:pt x="1662" y="1272"/>
                </a:lnTo>
                <a:lnTo>
                  <a:pt x="1662" y="1272"/>
                </a:lnTo>
                <a:lnTo>
                  <a:pt x="1674" y="1272"/>
                </a:lnTo>
                <a:lnTo>
                  <a:pt x="1684" y="1268"/>
                </a:lnTo>
                <a:lnTo>
                  <a:pt x="1692" y="1264"/>
                </a:lnTo>
                <a:lnTo>
                  <a:pt x="1698" y="1258"/>
                </a:lnTo>
                <a:lnTo>
                  <a:pt x="1706" y="1248"/>
                </a:lnTo>
                <a:lnTo>
                  <a:pt x="1708" y="1244"/>
                </a:lnTo>
                <a:lnTo>
                  <a:pt x="1710" y="1212"/>
                </a:lnTo>
                <a:lnTo>
                  <a:pt x="1710" y="1212"/>
                </a:lnTo>
                <a:lnTo>
                  <a:pt x="1710" y="1206"/>
                </a:lnTo>
                <a:lnTo>
                  <a:pt x="1708" y="1192"/>
                </a:lnTo>
                <a:lnTo>
                  <a:pt x="1710" y="1184"/>
                </a:lnTo>
                <a:lnTo>
                  <a:pt x="1712" y="1176"/>
                </a:lnTo>
                <a:lnTo>
                  <a:pt x="1718" y="1170"/>
                </a:lnTo>
                <a:lnTo>
                  <a:pt x="1726" y="1166"/>
                </a:lnTo>
                <a:lnTo>
                  <a:pt x="1726" y="1166"/>
                </a:lnTo>
                <a:lnTo>
                  <a:pt x="1734" y="1162"/>
                </a:lnTo>
                <a:lnTo>
                  <a:pt x="1738" y="1156"/>
                </a:lnTo>
                <a:lnTo>
                  <a:pt x="1742" y="1148"/>
                </a:lnTo>
                <a:lnTo>
                  <a:pt x="1746" y="1142"/>
                </a:lnTo>
                <a:lnTo>
                  <a:pt x="1748" y="1130"/>
                </a:lnTo>
                <a:lnTo>
                  <a:pt x="1748" y="1124"/>
                </a:lnTo>
                <a:lnTo>
                  <a:pt x="1736" y="1078"/>
                </a:lnTo>
                <a:lnTo>
                  <a:pt x="1724" y="1052"/>
                </a:lnTo>
                <a:lnTo>
                  <a:pt x="1706" y="1022"/>
                </a:lnTo>
                <a:lnTo>
                  <a:pt x="1702" y="1004"/>
                </a:lnTo>
                <a:lnTo>
                  <a:pt x="1706" y="988"/>
                </a:lnTo>
                <a:lnTo>
                  <a:pt x="1632" y="878"/>
                </a:lnTo>
                <a:lnTo>
                  <a:pt x="1632" y="878"/>
                </a:lnTo>
                <a:lnTo>
                  <a:pt x="1632" y="876"/>
                </a:lnTo>
                <a:lnTo>
                  <a:pt x="1632" y="874"/>
                </a:lnTo>
                <a:lnTo>
                  <a:pt x="1628" y="868"/>
                </a:lnTo>
                <a:lnTo>
                  <a:pt x="1620" y="858"/>
                </a:lnTo>
                <a:lnTo>
                  <a:pt x="1600" y="842"/>
                </a:lnTo>
                <a:lnTo>
                  <a:pt x="1572" y="820"/>
                </a:lnTo>
                <a:lnTo>
                  <a:pt x="1528" y="790"/>
                </a:lnTo>
                <a:lnTo>
                  <a:pt x="1466" y="754"/>
                </a:lnTo>
                <a:lnTo>
                  <a:pt x="1486" y="752"/>
                </a:lnTo>
                <a:lnTo>
                  <a:pt x="1556" y="746"/>
                </a:lnTo>
                <a:lnTo>
                  <a:pt x="1606" y="746"/>
                </a:lnTo>
                <a:lnTo>
                  <a:pt x="1660" y="746"/>
                </a:lnTo>
                <a:lnTo>
                  <a:pt x="1712" y="740"/>
                </a:lnTo>
                <a:lnTo>
                  <a:pt x="1712" y="740"/>
                </a:lnTo>
                <a:lnTo>
                  <a:pt x="1734" y="732"/>
                </a:lnTo>
                <a:lnTo>
                  <a:pt x="1750" y="724"/>
                </a:lnTo>
                <a:lnTo>
                  <a:pt x="1758" y="718"/>
                </a:lnTo>
                <a:lnTo>
                  <a:pt x="1762" y="714"/>
                </a:lnTo>
                <a:lnTo>
                  <a:pt x="1762" y="714"/>
                </a:lnTo>
                <a:lnTo>
                  <a:pt x="1776" y="694"/>
                </a:lnTo>
                <a:lnTo>
                  <a:pt x="1786" y="680"/>
                </a:lnTo>
                <a:lnTo>
                  <a:pt x="1802" y="660"/>
                </a:lnTo>
                <a:lnTo>
                  <a:pt x="1802" y="660"/>
                </a:lnTo>
                <a:lnTo>
                  <a:pt x="1818" y="640"/>
                </a:lnTo>
                <a:lnTo>
                  <a:pt x="1826" y="624"/>
                </a:lnTo>
                <a:lnTo>
                  <a:pt x="1830" y="614"/>
                </a:lnTo>
                <a:lnTo>
                  <a:pt x="1830" y="612"/>
                </a:lnTo>
                <a:lnTo>
                  <a:pt x="1830" y="612"/>
                </a:lnTo>
                <a:lnTo>
                  <a:pt x="1834" y="594"/>
                </a:lnTo>
                <a:lnTo>
                  <a:pt x="1840" y="582"/>
                </a:lnTo>
                <a:lnTo>
                  <a:pt x="1842" y="578"/>
                </a:lnTo>
                <a:lnTo>
                  <a:pt x="1846" y="574"/>
                </a:lnTo>
                <a:lnTo>
                  <a:pt x="1846" y="574"/>
                </a:lnTo>
                <a:lnTo>
                  <a:pt x="1850" y="572"/>
                </a:lnTo>
                <a:lnTo>
                  <a:pt x="1854" y="564"/>
                </a:lnTo>
                <a:lnTo>
                  <a:pt x="1864" y="546"/>
                </a:lnTo>
                <a:lnTo>
                  <a:pt x="1868" y="536"/>
                </a:lnTo>
                <a:lnTo>
                  <a:pt x="1870" y="526"/>
                </a:lnTo>
                <a:lnTo>
                  <a:pt x="1870" y="518"/>
                </a:lnTo>
                <a:lnTo>
                  <a:pt x="1868" y="512"/>
                </a:lnTo>
                <a:lnTo>
                  <a:pt x="1868" y="512"/>
                </a:lnTo>
                <a:lnTo>
                  <a:pt x="1864" y="506"/>
                </a:lnTo>
                <a:lnTo>
                  <a:pt x="1864" y="498"/>
                </a:lnTo>
                <a:lnTo>
                  <a:pt x="1866" y="492"/>
                </a:lnTo>
                <a:lnTo>
                  <a:pt x="1868" y="486"/>
                </a:lnTo>
                <a:lnTo>
                  <a:pt x="1872" y="476"/>
                </a:lnTo>
                <a:lnTo>
                  <a:pt x="1876" y="472"/>
                </a:lnTo>
                <a:lnTo>
                  <a:pt x="1876" y="472"/>
                </a:lnTo>
                <a:lnTo>
                  <a:pt x="1888" y="462"/>
                </a:lnTo>
                <a:lnTo>
                  <a:pt x="1894" y="454"/>
                </a:lnTo>
                <a:lnTo>
                  <a:pt x="1894" y="450"/>
                </a:lnTo>
                <a:lnTo>
                  <a:pt x="1894" y="446"/>
                </a:lnTo>
                <a:lnTo>
                  <a:pt x="1894" y="446"/>
                </a:lnTo>
                <a:lnTo>
                  <a:pt x="1890" y="442"/>
                </a:lnTo>
                <a:lnTo>
                  <a:pt x="1890" y="434"/>
                </a:lnTo>
                <a:lnTo>
                  <a:pt x="1892" y="416"/>
                </a:lnTo>
                <a:lnTo>
                  <a:pt x="1898" y="394"/>
                </a:lnTo>
                <a:lnTo>
                  <a:pt x="1898" y="394"/>
                </a:lnTo>
                <a:lnTo>
                  <a:pt x="1914" y="374"/>
                </a:lnTo>
                <a:lnTo>
                  <a:pt x="1926" y="360"/>
                </a:lnTo>
                <a:lnTo>
                  <a:pt x="1928" y="354"/>
                </a:lnTo>
                <a:lnTo>
                  <a:pt x="1930" y="350"/>
                </a:lnTo>
                <a:lnTo>
                  <a:pt x="1930" y="350"/>
                </a:lnTo>
                <a:lnTo>
                  <a:pt x="1934" y="340"/>
                </a:lnTo>
                <a:lnTo>
                  <a:pt x="1944" y="324"/>
                </a:lnTo>
                <a:lnTo>
                  <a:pt x="1956" y="310"/>
                </a:lnTo>
                <a:lnTo>
                  <a:pt x="1964" y="304"/>
                </a:lnTo>
                <a:lnTo>
                  <a:pt x="1972" y="300"/>
                </a:lnTo>
                <a:lnTo>
                  <a:pt x="1972" y="300"/>
                </a:lnTo>
                <a:lnTo>
                  <a:pt x="1978" y="296"/>
                </a:lnTo>
                <a:lnTo>
                  <a:pt x="1986" y="290"/>
                </a:lnTo>
                <a:lnTo>
                  <a:pt x="1996" y="278"/>
                </a:lnTo>
                <a:lnTo>
                  <a:pt x="2004" y="264"/>
                </a:lnTo>
                <a:lnTo>
                  <a:pt x="2004" y="264"/>
                </a:lnTo>
                <a:lnTo>
                  <a:pt x="2010" y="252"/>
                </a:lnTo>
                <a:lnTo>
                  <a:pt x="2016" y="240"/>
                </a:lnTo>
                <a:lnTo>
                  <a:pt x="2020" y="236"/>
                </a:lnTo>
                <a:lnTo>
                  <a:pt x="2024" y="234"/>
                </a:lnTo>
                <a:lnTo>
                  <a:pt x="2024" y="234"/>
                </a:lnTo>
                <a:lnTo>
                  <a:pt x="2030" y="232"/>
                </a:lnTo>
                <a:lnTo>
                  <a:pt x="2034" y="226"/>
                </a:lnTo>
                <a:lnTo>
                  <a:pt x="2046" y="214"/>
                </a:lnTo>
                <a:lnTo>
                  <a:pt x="2056" y="198"/>
                </a:lnTo>
                <a:lnTo>
                  <a:pt x="2078" y="154"/>
                </a:lnTo>
                <a:lnTo>
                  <a:pt x="2090" y="112"/>
                </a:lnTo>
                <a:lnTo>
                  <a:pt x="2088" y="78"/>
                </a:lnTo>
                <a:close/>
                <a:moveTo>
                  <a:pt x="1040" y="574"/>
                </a:move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6000"/>
            </a:schemeClr>
          </a:solidFill>
          <a:ln>
            <a:noFill/>
          </a:ln>
          <a:effectLst>
            <a:glow rad="38100">
              <a:schemeClr val="bg2">
                <a:lumMod val="50000"/>
                <a:lumOff val="50000"/>
                <a:alpha val="15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37" name="CustomShape 38"/>
          <p:cNvSpPr/>
          <p:nvPr/>
        </p:nvSpPr>
        <p:spPr>
          <a:xfrm>
            <a:off x="374040" y="5703840"/>
            <a:ext cx="21600" cy="305280"/>
          </a:xfrm>
          <a:custGeom>
            <a:avLst/>
            <a:gdLst/>
            <a:ahLst/>
            <a:rect l="l" t="t" r="r" b="b"/>
            <a:pathLst>
              <a:path w="22" h="304">
                <a:moveTo>
                  <a:pt x="20" y="304"/>
                </a:moveTo>
                <a:lnTo>
                  <a:pt x="20" y="304"/>
                </a:lnTo>
                <a:lnTo>
                  <a:pt x="22" y="304"/>
                </a:lnTo>
                <a:lnTo>
                  <a:pt x="22" y="304"/>
                </a:lnTo>
                <a:lnTo>
                  <a:pt x="22" y="286"/>
                </a:lnTo>
                <a:lnTo>
                  <a:pt x="14" y="54"/>
                </a:lnTo>
                <a:lnTo>
                  <a:pt x="14" y="54"/>
                </a:lnTo>
                <a:lnTo>
                  <a:pt x="14" y="26"/>
                </a:lnTo>
                <a:lnTo>
                  <a:pt x="14" y="26"/>
                </a:lnTo>
                <a:lnTo>
                  <a:pt x="12" y="16"/>
                </a:lnTo>
                <a:lnTo>
                  <a:pt x="8" y="6"/>
                </a:lnTo>
                <a:lnTo>
                  <a:pt x="8" y="6"/>
                </a:ln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10"/>
                </a:lnTo>
                <a:lnTo>
                  <a:pt x="2" y="18"/>
                </a:lnTo>
                <a:lnTo>
                  <a:pt x="2" y="18"/>
                </a:lnTo>
                <a:lnTo>
                  <a:pt x="4" y="40"/>
                </a:lnTo>
                <a:lnTo>
                  <a:pt x="18" y="286"/>
                </a:lnTo>
                <a:lnTo>
                  <a:pt x="18" y="286"/>
                </a:lnTo>
                <a:lnTo>
                  <a:pt x="20" y="304"/>
                </a:lnTo>
                <a:lnTo>
                  <a:pt x="20" y="304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" name="CustomShape 39"/>
          <p:cNvSpPr/>
          <p:nvPr/>
        </p:nvSpPr>
        <p:spPr>
          <a:xfrm>
            <a:off x="392040" y="601560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" name="CustomShape 40"/>
          <p:cNvSpPr/>
          <p:nvPr/>
        </p:nvSpPr>
        <p:spPr>
          <a:xfrm>
            <a:off x="406080" y="5882760"/>
            <a:ext cx="277200" cy="134280"/>
          </a:xfrm>
          <a:custGeom>
            <a:avLst/>
            <a:gdLst/>
            <a:ahLst/>
            <a:rect l="l" t="t" r="r" b="b"/>
            <a:pathLst>
              <a:path w="276" h="134">
                <a:moveTo>
                  <a:pt x="2" y="134"/>
                </a:moveTo>
                <a:lnTo>
                  <a:pt x="2" y="134"/>
                </a:lnTo>
                <a:lnTo>
                  <a:pt x="16" y="128"/>
                </a:lnTo>
                <a:lnTo>
                  <a:pt x="238" y="20"/>
                </a:lnTo>
                <a:lnTo>
                  <a:pt x="238" y="20"/>
                </a:lnTo>
                <a:lnTo>
                  <a:pt x="260" y="12"/>
                </a:lnTo>
                <a:lnTo>
                  <a:pt x="260" y="12"/>
                </a:lnTo>
                <a:lnTo>
                  <a:pt x="268" y="10"/>
                </a:lnTo>
                <a:lnTo>
                  <a:pt x="274" y="6"/>
                </a:lnTo>
                <a:lnTo>
                  <a:pt x="274" y="6"/>
                </a:lnTo>
                <a:lnTo>
                  <a:pt x="276" y="2"/>
                </a:lnTo>
                <a:lnTo>
                  <a:pt x="274" y="2"/>
                </a:lnTo>
                <a:lnTo>
                  <a:pt x="268" y="0"/>
                </a:lnTo>
                <a:lnTo>
                  <a:pt x="268" y="0"/>
                </a:lnTo>
                <a:lnTo>
                  <a:pt x="258" y="2"/>
                </a:lnTo>
                <a:lnTo>
                  <a:pt x="248" y="6"/>
                </a:lnTo>
                <a:lnTo>
                  <a:pt x="248" y="6"/>
                </a:lnTo>
                <a:lnTo>
                  <a:pt x="222" y="18"/>
                </a:lnTo>
                <a:lnTo>
                  <a:pt x="16" y="124"/>
                </a:lnTo>
                <a:lnTo>
                  <a:pt x="16" y="124"/>
                </a:lnTo>
                <a:lnTo>
                  <a:pt x="0" y="132"/>
                </a:lnTo>
                <a:lnTo>
                  <a:pt x="0" y="132"/>
                </a:lnTo>
                <a:lnTo>
                  <a:pt x="0" y="134"/>
                </a:lnTo>
                <a:lnTo>
                  <a:pt x="0" y="134"/>
                </a:lnTo>
                <a:lnTo>
                  <a:pt x="2" y="134"/>
                </a:lnTo>
                <a:lnTo>
                  <a:pt x="2" y="134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41"/>
          <p:cNvSpPr/>
          <p:nvPr/>
        </p:nvSpPr>
        <p:spPr>
          <a:xfrm>
            <a:off x="0" y="5334120"/>
            <a:ext cx="1188000" cy="1523520"/>
          </a:xfrm>
          <a:custGeom>
            <a:avLst/>
            <a:gdLst/>
            <a:ahLst/>
            <a:rect l="l" t="t" r="r" b="b"/>
            <a:pathLst>
              <a:path w="1182" h="1516">
                <a:moveTo>
                  <a:pt x="1136" y="650"/>
                </a:moveTo>
                <a:lnTo>
                  <a:pt x="1098" y="626"/>
                </a:lnTo>
                <a:lnTo>
                  <a:pt x="1098" y="626"/>
                </a:lnTo>
                <a:lnTo>
                  <a:pt x="1086" y="620"/>
                </a:lnTo>
                <a:lnTo>
                  <a:pt x="1052" y="606"/>
                </a:lnTo>
                <a:lnTo>
                  <a:pt x="1026" y="598"/>
                </a:lnTo>
                <a:lnTo>
                  <a:pt x="998" y="590"/>
                </a:lnTo>
                <a:lnTo>
                  <a:pt x="964" y="584"/>
                </a:lnTo>
                <a:lnTo>
                  <a:pt x="928" y="580"/>
                </a:lnTo>
                <a:lnTo>
                  <a:pt x="928" y="580"/>
                </a:lnTo>
                <a:lnTo>
                  <a:pt x="890" y="578"/>
                </a:lnTo>
                <a:lnTo>
                  <a:pt x="852" y="578"/>
                </a:lnTo>
                <a:lnTo>
                  <a:pt x="814" y="580"/>
                </a:lnTo>
                <a:lnTo>
                  <a:pt x="776" y="586"/>
                </a:lnTo>
                <a:lnTo>
                  <a:pt x="738" y="592"/>
                </a:lnTo>
                <a:lnTo>
                  <a:pt x="700" y="602"/>
                </a:lnTo>
                <a:lnTo>
                  <a:pt x="662" y="614"/>
                </a:lnTo>
                <a:lnTo>
                  <a:pt x="622" y="628"/>
                </a:lnTo>
                <a:lnTo>
                  <a:pt x="622" y="628"/>
                </a:lnTo>
                <a:lnTo>
                  <a:pt x="590" y="640"/>
                </a:lnTo>
                <a:lnTo>
                  <a:pt x="558" y="654"/>
                </a:lnTo>
                <a:lnTo>
                  <a:pt x="496" y="686"/>
                </a:lnTo>
                <a:lnTo>
                  <a:pt x="444" y="716"/>
                </a:lnTo>
                <a:lnTo>
                  <a:pt x="408" y="740"/>
                </a:lnTo>
                <a:lnTo>
                  <a:pt x="408" y="740"/>
                </a:lnTo>
                <a:lnTo>
                  <a:pt x="404" y="736"/>
                </a:lnTo>
                <a:lnTo>
                  <a:pt x="404" y="736"/>
                </a:lnTo>
                <a:lnTo>
                  <a:pt x="406" y="728"/>
                </a:lnTo>
                <a:lnTo>
                  <a:pt x="404" y="716"/>
                </a:lnTo>
                <a:lnTo>
                  <a:pt x="404" y="716"/>
                </a:lnTo>
                <a:lnTo>
                  <a:pt x="410" y="714"/>
                </a:lnTo>
                <a:lnTo>
                  <a:pt x="414" y="708"/>
                </a:lnTo>
                <a:lnTo>
                  <a:pt x="414" y="708"/>
                </a:lnTo>
                <a:lnTo>
                  <a:pt x="416" y="702"/>
                </a:lnTo>
                <a:lnTo>
                  <a:pt x="416" y="696"/>
                </a:lnTo>
                <a:lnTo>
                  <a:pt x="414" y="690"/>
                </a:lnTo>
                <a:lnTo>
                  <a:pt x="408" y="686"/>
                </a:lnTo>
                <a:lnTo>
                  <a:pt x="408" y="686"/>
                </a:lnTo>
                <a:lnTo>
                  <a:pt x="406" y="686"/>
                </a:lnTo>
                <a:lnTo>
                  <a:pt x="410" y="684"/>
                </a:lnTo>
                <a:lnTo>
                  <a:pt x="406" y="680"/>
                </a:lnTo>
                <a:lnTo>
                  <a:pt x="404" y="680"/>
                </a:lnTo>
                <a:lnTo>
                  <a:pt x="404" y="678"/>
                </a:lnTo>
                <a:lnTo>
                  <a:pt x="402" y="672"/>
                </a:lnTo>
                <a:lnTo>
                  <a:pt x="400" y="674"/>
                </a:lnTo>
                <a:lnTo>
                  <a:pt x="400" y="672"/>
                </a:lnTo>
                <a:lnTo>
                  <a:pt x="398" y="672"/>
                </a:lnTo>
                <a:lnTo>
                  <a:pt x="394" y="670"/>
                </a:lnTo>
                <a:lnTo>
                  <a:pt x="392" y="672"/>
                </a:lnTo>
                <a:lnTo>
                  <a:pt x="390" y="670"/>
                </a:lnTo>
                <a:lnTo>
                  <a:pt x="388" y="670"/>
                </a:lnTo>
                <a:lnTo>
                  <a:pt x="388" y="674"/>
                </a:lnTo>
                <a:lnTo>
                  <a:pt x="388" y="676"/>
                </a:lnTo>
                <a:lnTo>
                  <a:pt x="388" y="676"/>
                </a:lnTo>
                <a:lnTo>
                  <a:pt x="382" y="670"/>
                </a:lnTo>
                <a:lnTo>
                  <a:pt x="382" y="670"/>
                </a:lnTo>
                <a:lnTo>
                  <a:pt x="376" y="668"/>
                </a:lnTo>
                <a:lnTo>
                  <a:pt x="370" y="670"/>
                </a:lnTo>
                <a:lnTo>
                  <a:pt x="364" y="672"/>
                </a:lnTo>
                <a:lnTo>
                  <a:pt x="360" y="676"/>
                </a:lnTo>
                <a:lnTo>
                  <a:pt x="360" y="676"/>
                </a:lnTo>
                <a:lnTo>
                  <a:pt x="358" y="682"/>
                </a:lnTo>
                <a:lnTo>
                  <a:pt x="358" y="686"/>
                </a:lnTo>
                <a:lnTo>
                  <a:pt x="358" y="686"/>
                </a:lnTo>
                <a:lnTo>
                  <a:pt x="346" y="692"/>
                </a:lnTo>
                <a:lnTo>
                  <a:pt x="338" y="698"/>
                </a:lnTo>
                <a:lnTo>
                  <a:pt x="338" y="698"/>
                </a:lnTo>
                <a:lnTo>
                  <a:pt x="334" y="696"/>
                </a:lnTo>
                <a:lnTo>
                  <a:pt x="334" y="696"/>
                </a:lnTo>
                <a:lnTo>
                  <a:pt x="336" y="652"/>
                </a:lnTo>
                <a:lnTo>
                  <a:pt x="338" y="592"/>
                </a:lnTo>
                <a:lnTo>
                  <a:pt x="336" y="524"/>
                </a:lnTo>
                <a:lnTo>
                  <a:pt x="334" y="488"/>
                </a:lnTo>
                <a:lnTo>
                  <a:pt x="330" y="454"/>
                </a:lnTo>
                <a:lnTo>
                  <a:pt x="330" y="454"/>
                </a:lnTo>
                <a:lnTo>
                  <a:pt x="322" y="412"/>
                </a:lnTo>
                <a:lnTo>
                  <a:pt x="314" y="372"/>
                </a:lnTo>
                <a:lnTo>
                  <a:pt x="304" y="334"/>
                </a:lnTo>
                <a:lnTo>
                  <a:pt x="292" y="298"/>
                </a:lnTo>
                <a:lnTo>
                  <a:pt x="278" y="264"/>
                </a:lnTo>
                <a:lnTo>
                  <a:pt x="262" y="230"/>
                </a:lnTo>
                <a:lnTo>
                  <a:pt x="244" y="196"/>
                </a:lnTo>
                <a:lnTo>
                  <a:pt x="224" y="164"/>
                </a:lnTo>
                <a:lnTo>
                  <a:pt x="224" y="164"/>
                </a:lnTo>
                <a:lnTo>
                  <a:pt x="202" y="132"/>
                </a:lnTo>
                <a:lnTo>
                  <a:pt x="182" y="106"/>
                </a:lnTo>
                <a:lnTo>
                  <a:pt x="160" y="84"/>
                </a:lnTo>
                <a:lnTo>
                  <a:pt x="142" y="68"/>
                </a:lnTo>
                <a:lnTo>
                  <a:pt x="114" y="44"/>
                </a:lnTo>
                <a:lnTo>
                  <a:pt x="102" y="36"/>
                </a:lnTo>
                <a:lnTo>
                  <a:pt x="62" y="14"/>
                </a:lnTo>
                <a:lnTo>
                  <a:pt x="20" y="0"/>
                </a:lnTo>
                <a:lnTo>
                  <a:pt x="0" y="2"/>
                </a:lnTo>
                <a:lnTo>
                  <a:pt x="0" y="598"/>
                </a:lnTo>
                <a:lnTo>
                  <a:pt x="26" y="612"/>
                </a:lnTo>
                <a:lnTo>
                  <a:pt x="64" y="640"/>
                </a:lnTo>
                <a:lnTo>
                  <a:pt x="88" y="658"/>
                </a:lnTo>
                <a:lnTo>
                  <a:pt x="88" y="660"/>
                </a:lnTo>
                <a:lnTo>
                  <a:pt x="88" y="660"/>
                </a:lnTo>
                <a:lnTo>
                  <a:pt x="42" y="658"/>
                </a:lnTo>
                <a:lnTo>
                  <a:pt x="20" y="660"/>
                </a:lnTo>
                <a:lnTo>
                  <a:pt x="0" y="662"/>
                </a:lnTo>
                <a:lnTo>
                  <a:pt x="0" y="1086"/>
                </a:lnTo>
                <a:lnTo>
                  <a:pt x="0" y="1086"/>
                </a:lnTo>
                <a:lnTo>
                  <a:pt x="16" y="1072"/>
                </a:lnTo>
                <a:lnTo>
                  <a:pt x="16" y="1072"/>
                </a:lnTo>
                <a:lnTo>
                  <a:pt x="52" y="1030"/>
                </a:lnTo>
                <a:lnTo>
                  <a:pt x="112" y="962"/>
                </a:lnTo>
                <a:lnTo>
                  <a:pt x="144" y="926"/>
                </a:lnTo>
                <a:lnTo>
                  <a:pt x="172" y="898"/>
                </a:lnTo>
                <a:lnTo>
                  <a:pt x="192" y="878"/>
                </a:lnTo>
                <a:lnTo>
                  <a:pt x="200" y="874"/>
                </a:lnTo>
                <a:lnTo>
                  <a:pt x="204" y="872"/>
                </a:lnTo>
                <a:lnTo>
                  <a:pt x="204" y="872"/>
                </a:lnTo>
                <a:lnTo>
                  <a:pt x="208" y="874"/>
                </a:lnTo>
                <a:lnTo>
                  <a:pt x="212" y="874"/>
                </a:lnTo>
                <a:lnTo>
                  <a:pt x="224" y="872"/>
                </a:lnTo>
                <a:lnTo>
                  <a:pt x="238" y="866"/>
                </a:lnTo>
                <a:lnTo>
                  <a:pt x="252" y="860"/>
                </a:lnTo>
                <a:lnTo>
                  <a:pt x="226" y="896"/>
                </a:lnTo>
                <a:lnTo>
                  <a:pt x="218" y="910"/>
                </a:lnTo>
                <a:lnTo>
                  <a:pt x="202" y="924"/>
                </a:lnTo>
                <a:lnTo>
                  <a:pt x="186" y="950"/>
                </a:lnTo>
                <a:lnTo>
                  <a:pt x="182" y="958"/>
                </a:lnTo>
                <a:lnTo>
                  <a:pt x="158" y="998"/>
                </a:lnTo>
                <a:lnTo>
                  <a:pt x="162" y="1004"/>
                </a:lnTo>
                <a:lnTo>
                  <a:pt x="160" y="1010"/>
                </a:lnTo>
                <a:lnTo>
                  <a:pt x="150" y="1012"/>
                </a:lnTo>
                <a:lnTo>
                  <a:pt x="140" y="1032"/>
                </a:lnTo>
                <a:lnTo>
                  <a:pt x="122" y="1062"/>
                </a:lnTo>
                <a:lnTo>
                  <a:pt x="120" y="1094"/>
                </a:lnTo>
                <a:lnTo>
                  <a:pt x="128" y="1120"/>
                </a:lnTo>
                <a:lnTo>
                  <a:pt x="142" y="1104"/>
                </a:lnTo>
                <a:lnTo>
                  <a:pt x="134" y="1124"/>
                </a:lnTo>
                <a:lnTo>
                  <a:pt x="162" y="1118"/>
                </a:lnTo>
                <a:lnTo>
                  <a:pt x="188" y="1100"/>
                </a:lnTo>
                <a:lnTo>
                  <a:pt x="206" y="1070"/>
                </a:lnTo>
                <a:lnTo>
                  <a:pt x="218" y="1052"/>
                </a:lnTo>
                <a:lnTo>
                  <a:pt x="216" y="1042"/>
                </a:lnTo>
                <a:lnTo>
                  <a:pt x="220" y="1036"/>
                </a:lnTo>
                <a:lnTo>
                  <a:pt x="228" y="1038"/>
                </a:lnTo>
                <a:lnTo>
                  <a:pt x="250" y="998"/>
                </a:lnTo>
                <a:lnTo>
                  <a:pt x="254" y="992"/>
                </a:lnTo>
                <a:lnTo>
                  <a:pt x="272" y="964"/>
                </a:lnTo>
                <a:lnTo>
                  <a:pt x="276" y="942"/>
                </a:lnTo>
                <a:lnTo>
                  <a:pt x="284" y="930"/>
                </a:lnTo>
                <a:lnTo>
                  <a:pt x="302" y="890"/>
                </a:lnTo>
                <a:lnTo>
                  <a:pt x="302" y="890"/>
                </a:lnTo>
                <a:lnTo>
                  <a:pt x="304" y="906"/>
                </a:lnTo>
                <a:lnTo>
                  <a:pt x="306" y="920"/>
                </a:lnTo>
                <a:lnTo>
                  <a:pt x="310" y="932"/>
                </a:lnTo>
                <a:lnTo>
                  <a:pt x="312" y="936"/>
                </a:lnTo>
                <a:lnTo>
                  <a:pt x="314" y="938"/>
                </a:lnTo>
                <a:lnTo>
                  <a:pt x="314" y="938"/>
                </a:lnTo>
                <a:lnTo>
                  <a:pt x="316" y="942"/>
                </a:lnTo>
                <a:lnTo>
                  <a:pt x="316" y="952"/>
                </a:lnTo>
                <a:lnTo>
                  <a:pt x="308" y="980"/>
                </a:lnTo>
                <a:lnTo>
                  <a:pt x="296" y="1018"/>
                </a:lnTo>
                <a:lnTo>
                  <a:pt x="282" y="1062"/>
                </a:lnTo>
                <a:lnTo>
                  <a:pt x="250" y="1148"/>
                </a:lnTo>
                <a:lnTo>
                  <a:pt x="230" y="1198"/>
                </a:lnTo>
                <a:lnTo>
                  <a:pt x="230" y="1198"/>
                </a:lnTo>
                <a:lnTo>
                  <a:pt x="228" y="1208"/>
                </a:lnTo>
                <a:lnTo>
                  <a:pt x="226" y="1220"/>
                </a:lnTo>
                <a:lnTo>
                  <a:pt x="224" y="1250"/>
                </a:lnTo>
                <a:lnTo>
                  <a:pt x="224" y="1278"/>
                </a:lnTo>
                <a:lnTo>
                  <a:pt x="224" y="1304"/>
                </a:lnTo>
                <a:lnTo>
                  <a:pt x="224" y="1304"/>
                </a:lnTo>
                <a:lnTo>
                  <a:pt x="228" y="1324"/>
                </a:lnTo>
                <a:lnTo>
                  <a:pt x="232" y="1342"/>
                </a:lnTo>
                <a:lnTo>
                  <a:pt x="236" y="1362"/>
                </a:lnTo>
                <a:lnTo>
                  <a:pt x="236" y="1362"/>
                </a:lnTo>
                <a:lnTo>
                  <a:pt x="238" y="1380"/>
                </a:lnTo>
                <a:lnTo>
                  <a:pt x="240" y="1394"/>
                </a:lnTo>
                <a:lnTo>
                  <a:pt x="242" y="1400"/>
                </a:lnTo>
                <a:lnTo>
                  <a:pt x="246" y="1404"/>
                </a:lnTo>
                <a:lnTo>
                  <a:pt x="246" y="1404"/>
                </a:lnTo>
                <a:lnTo>
                  <a:pt x="252" y="1412"/>
                </a:lnTo>
                <a:lnTo>
                  <a:pt x="254" y="1420"/>
                </a:lnTo>
                <a:lnTo>
                  <a:pt x="258" y="1432"/>
                </a:lnTo>
                <a:lnTo>
                  <a:pt x="244" y="1448"/>
                </a:lnTo>
                <a:lnTo>
                  <a:pt x="258" y="1516"/>
                </a:lnTo>
                <a:lnTo>
                  <a:pt x="304" y="1516"/>
                </a:lnTo>
                <a:lnTo>
                  <a:pt x="304" y="1516"/>
                </a:lnTo>
                <a:lnTo>
                  <a:pt x="310" y="1496"/>
                </a:lnTo>
                <a:lnTo>
                  <a:pt x="310" y="1496"/>
                </a:lnTo>
                <a:lnTo>
                  <a:pt x="314" y="1482"/>
                </a:lnTo>
                <a:lnTo>
                  <a:pt x="314" y="1470"/>
                </a:lnTo>
                <a:lnTo>
                  <a:pt x="314" y="1458"/>
                </a:lnTo>
                <a:lnTo>
                  <a:pt x="314" y="1458"/>
                </a:lnTo>
                <a:lnTo>
                  <a:pt x="314" y="1452"/>
                </a:lnTo>
                <a:lnTo>
                  <a:pt x="312" y="1440"/>
                </a:lnTo>
                <a:lnTo>
                  <a:pt x="310" y="1418"/>
                </a:lnTo>
                <a:lnTo>
                  <a:pt x="300" y="1390"/>
                </a:lnTo>
                <a:lnTo>
                  <a:pt x="300" y="1390"/>
                </a:lnTo>
                <a:lnTo>
                  <a:pt x="298" y="1372"/>
                </a:lnTo>
                <a:lnTo>
                  <a:pt x="298" y="1356"/>
                </a:lnTo>
                <a:lnTo>
                  <a:pt x="300" y="1338"/>
                </a:lnTo>
                <a:lnTo>
                  <a:pt x="306" y="1322"/>
                </a:lnTo>
                <a:lnTo>
                  <a:pt x="316" y="1298"/>
                </a:lnTo>
                <a:lnTo>
                  <a:pt x="320" y="1290"/>
                </a:lnTo>
                <a:lnTo>
                  <a:pt x="320" y="1290"/>
                </a:lnTo>
                <a:lnTo>
                  <a:pt x="326" y="1280"/>
                </a:lnTo>
                <a:lnTo>
                  <a:pt x="342" y="1262"/>
                </a:lnTo>
                <a:lnTo>
                  <a:pt x="350" y="1252"/>
                </a:lnTo>
                <a:lnTo>
                  <a:pt x="360" y="1246"/>
                </a:lnTo>
                <a:lnTo>
                  <a:pt x="368" y="1242"/>
                </a:lnTo>
                <a:lnTo>
                  <a:pt x="374" y="1240"/>
                </a:lnTo>
                <a:lnTo>
                  <a:pt x="378" y="1242"/>
                </a:lnTo>
                <a:lnTo>
                  <a:pt x="378" y="1242"/>
                </a:lnTo>
                <a:lnTo>
                  <a:pt x="386" y="1244"/>
                </a:lnTo>
                <a:lnTo>
                  <a:pt x="394" y="1242"/>
                </a:lnTo>
                <a:lnTo>
                  <a:pt x="404" y="1240"/>
                </a:lnTo>
                <a:lnTo>
                  <a:pt x="412" y="1236"/>
                </a:lnTo>
                <a:lnTo>
                  <a:pt x="426" y="1228"/>
                </a:lnTo>
                <a:lnTo>
                  <a:pt x="430" y="1224"/>
                </a:lnTo>
                <a:lnTo>
                  <a:pt x="430" y="1224"/>
                </a:lnTo>
                <a:lnTo>
                  <a:pt x="432" y="1220"/>
                </a:lnTo>
                <a:lnTo>
                  <a:pt x="436" y="1216"/>
                </a:lnTo>
                <a:lnTo>
                  <a:pt x="440" y="1210"/>
                </a:lnTo>
                <a:lnTo>
                  <a:pt x="446" y="1206"/>
                </a:lnTo>
                <a:lnTo>
                  <a:pt x="454" y="1204"/>
                </a:lnTo>
                <a:lnTo>
                  <a:pt x="466" y="1202"/>
                </a:lnTo>
                <a:lnTo>
                  <a:pt x="480" y="1202"/>
                </a:lnTo>
                <a:lnTo>
                  <a:pt x="480" y="1202"/>
                </a:lnTo>
                <a:lnTo>
                  <a:pt x="488" y="1204"/>
                </a:lnTo>
                <a:lnTo>
                  <a:pt x="496" y="1202"/>
                </a:lnTo>
                <a:lnTo>
                  <a:pt x="514" y="1196"/>
                </a:lnTo>
                <a:lnTo>
                  <a:pt x="534" y="1186"/>
                </a:lnTo>
                <a:lnTo>
                  <a:pt x="554" y="1172"/>
                </a:lnTo>
                <a:lnTo>
                  <a:pt x="586" y="1148"/>
                </a:lnTo>
                <a:lnTo>
                  <a:pt x="598" y="1136"/>
                </a:lnTo>
                <a:lnTo>
                  <a:pt x="616" y="1120"/>
                </a:lnTo>
                <a:lnTo>
                  <a:pt x="616" y="1120"/>
                </a:lnTo>
                <a:lnTo>
                  <a:pt x="620" y="1120"/>
                </a:lnTo>
                <a:lnTo>
                  <a:pt x="622" y="1120"/>
                </a:lnTo>
                <a:lnTo>
                  <a:pt x="624" y="1116"/>
                </a:lnTo>
                <a:lnTo>
                  <a:pt x="624" y="1104"/>
                </a:lnTo>
                <a:lnTo>
                  <a:pt x="620" y="1086"/>
                </a:lnTo>
                <a:lnTo>
                  <a:pt x="612" y="1058"/>
                </a:lnTo>
                <a:lnTo>
                  <a:pt x="598" y="1018"/>
                </a:lnTo>
                <a:lnTo>
                  <a:pt x="598" y="1018"/>
                </a:lnTo>
                <a:lnTo>
                  <a:pt x="590" y="998"/>
                </a:lnTo>
                <a:lnTo>
                  <a:pt x="580" y="978"/>
                </a:lnTo>
                <a:lnTo>
                  <a:pt x="558" y="938"/>
                </a:lnTo>
                <a:lnTo>
                  <a:pt x="558" y="938"/>
                </a:lnTo>
                <a:lnTo>
                  <a:pt x="586" y="948"/>
                </a:lnTo>
                <a:lnTo>
                  <a:pt x="628" y="970"/>
                </a:lnTo>
                <a:lnTo>
                  <a:pt x="658" y="986"/>
                </a:lnTo>
                <a:lnTo>
                  <a:pt x="688" y="1006"/>
                </a:lnTo>
                <a:lnTo>
                  <a:pt x="722" y="1020"/>
                </a:lnTo>
                <a:lnTo>
                  <a:pt x="722" y="1020"/>
                </a:lnTo>
                <a:lnTo>
                  <a:pt x="738" y="1022"/>
                </a:lnTo>
                <a:lnTo>
                  <a:pt x="750" y="1022"/>
                </a:lnTo>
                <a:lnTo>
                  <a:pt x="760" y="1020"/>
                </a:lnTo>
                <a:lnTo>
                  <a:pt x="760" y="1020"/>
                </a:lnTo>
                <a:lnTo>
                  <a:pt x="776" y="1012"/>
                </a:lnTo>
                <a:lnTo>
                  <a:pt x="802" y="1000"/>
                </a:lnTo>
                <a:lnTo>
                  <a:pt x="802" y="1000"/>
                </a:lnTo>
                <a:lnTo>
                  <a:pt x="818" y="992"/>
                </a:lnTo>
                <a:lnTo>
                  <a:pt x="830" y="986"/>
                </a:lnTo>
                <a:lnTo>
                  <a:pt x="836" y="980"/>
                </a:lnTo>
                <a:lnTo>
                  <a:pt x="836" y="980"/>
                </a:lnTo>
                <a:lnTo>
                  <a:pt x="846" y="972"/>
                </a:lnTo>
                <a:lnTo>
                  <a:pt x="852" y="966"/>
                </a:lnTo>
                <a:lnTo>
                  <a:pt x="858" y="962"/>
                </a:lnTo>
                <a:lnTo>
                  <a:pt x="858" y="962"/>
                </a:lnTo>
                <a:lnTo>
                  <a:pt x="868" y="960"/>
                </a:lnTo>
                <a:lnTo>
                  <a:pt x="880" y="952"/>
                </a:lnTo>
                <a:lnTo>
                  <a:pt x="890" y="942"/>
                </a:lnTo>
                <a:lnTo>
                  <a:pt x="894" y="936"/>
                </a:lnTo>
                <a:lnTo>
                  <a:pt x="894" y="930"/>
                </a:lnTo>
                <a:lnTo>
                  <a:pt x="894" y="930"/>
                </a:lnTo>
                <a:lnTo>
                  <a:pt x="896" y="926"/>
                </a:lnTo>
                <a:lnTo>
                  <a:pt x="898" y="922"/>
                </a:lnTo>
                <a:lnTo>
                  <a:pt x="904" y="916"/>
                </a:lnTo>
                <a:lnTo>
                  <a:pt x="914" y="910"/>
                </a:lnTo>
                <a:lnTo>
                  <a:pt x="914" y="910"/>
                </a:lnTo>
                <a:lnTo>
                  <a:pt x="924" y="908"/>
                </a:lnTo>
                <a:lnTo>
                  <a:pt x="932" y="904"/>
                </a:lnTo>
                <a:lnTo>
                  <a:pt x="934" y="902"/>
                </a:lnTo>
                <a:lnTo>
                  <a:pt x="934" y="900"/>
                </a:lnTo>
                <a:lnTo>
                  <a:pt x="934" y="900"/>
                </a:lnTo>
                <a:lnTo>
                  <a:pt x="934" y="896"/>
                </a:lnTo>
                <a:lnTo>
                  <a:pt x="936" y="892"/>
                </a:lnTo>
                <a:lnTo>
                  <a:pt x="944" y="882"/>
                </a:lnTo>
                <a:lnTo>
                  <a:pt x="956" y="868"/>
                </a:lnTo>
                <a:lnTo>
                  <a:pt x="956" y="868"/>
                </a:lnTo>
                <a:lnTo>
                  <a:pt x="972" y="862"/>
                </a:lnTo>
                <a:lnTo>
                  <a:pt x="984" y="858"/>
                </a:lnTo>
                <a:lnTo>
                  <a:pt x="990" y="854"/>
                </a:lnTo>
                <a:lnTo>
                  <a:pt x="990" y="854"/>
                </a:lnTo>
                <a:lnTo>
                  <a:pt x="996" y="848"/>
                </a:lnTo>
                <a:lnTo>
                  <a:pt x="1006" y="842"/>
                </a:lnTo>
                <a:lnTo>
                  <a:pt x="1020" y="838"/>
                </a:lnTo>
                <a:lnTo>
                  <a:pt x="1032" y="836"/>
                </a:lnTo>
                <a:lnTo>
                  <a:pt x="1032" y="836"/>
                </a:lnTo>
                <a:lnTo>
                  <a:pt x="1044" y="836"/>
                </a:lnTo>
                <a:lnTo>
                  <a:pt x="1054" y="832"/>
                </a:lnTo>
                <a:lnTo>
                  <a:pt x="1064" y="826"/>
                </a:lnTo>
                <a:lnTo>
                  <a:pt x="1064" y="826"/>
                </a:lnTo>
                <a:lnTo>
                  <a:pt x="1072" y="820"/>
                </a:lnTo>
                <a:lnTo>
                  <a:pt x="1080" y="816"/>
                </a:lnTo>
                <a:lnTo>
                  <a:pt x="1086" y="814"/>
                </a:lnTo>
                <a:lnTo>
                  <a:pt x="1086" y="814"/>
                </a:lnTo>
                <a:lnTo>
                  <a:pt x="1096" y="812"/>
                </a:lnTo>
                <a:lnTo>
                  <a:pt x="1106" y="808"/>
                </a:lnTo>
                <a:lnTo>
                  <a:pt x="1118" y="802"/>
                </a:lnTo>
                <a:lnTo>
                  <a:pt x="1148" y="782"/>
                </a:lnTo>
                <a:lnTo>
                  <a:pt x="1168" y="760"/>
                </a:lnTo>
                <a:lnTo>
                  <a:pt x="1180" y="738"/>
                </a:lnTo>
                <a:lnTo>
                  <a:pt x="1182" y="712"/>
                </a:lnTo>
                <a:lnTo>
                  <a:pt x="1168" y="680"/>
                </a:lnTo>
                <a:lnTo>
                  <a:pt x="1136" y="650"/>
                </a:lnTo>
                <a:close/>
                <a:moveTo>
                  <a:pt x="390" y="678"/>
                </a:moveTo>
                <a:lnTo>
                  <a:pt x="390" y="680"/>
                </a:lnTo>
                <a:lnTo>
                  <a:pt x="390" y="678"/>
                </a:lnTo>
                <a:lnTo>
                  <a:pt x="390" y="678"/>
                </a:lnTo>
                <a:lnTo>
                  <a:pt x="390" y="678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6000"/>
            </a:schemeClr>
          </a:solidFill>
          <a:ln w="9360">
            <a:solidFill>
              <a:schemeClr val="tx2">
                <a:lumMod val="60000"/>
                <a:lumOff val="40000"/>
                <a:alpha val="9000"/>
              </a:schemeClr>
            </a:solidFill>
            <a:round/>
          </a:ln>
          <a:effectLst>
            <a:glow rad="63500">
              <a:schemeClr val="bg2">
                <a:lumMod val="60000"/>
                <a:lumOff val="40000"/>
                <a:alpha val="11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1" name="CustomShape 42"/>
          <p:cNvSpPr/>
          <p:nvPr/>
        </p:nvSpPr>
        <p:spPr>
          <a:xfrm>
            <a:off x="0" y="3446280"/>
            <a:ext cx="84240" cy="131400"/>
          </a:xfrm>
          <a:custGeom>
            <a:avLst/>
            <a:gdLst/>
            <a:ahLst/>
            <a:rect l="l" t="t" r="r" b="b"/>
            <a:pathLst>
              <a:path w="72" h="112">
                <a:moveTo>
                  <a:pt x="70" y="112"/>
                </a:moveTo>
                <a:lnTo>
                  <a:pt x="70" y="112"/>
                </a:lnTo>
                <a:lnTo>
                  <a:pt x="72" y="110"/>
                </a:lnTo>
                <a:lnTo>
                  <a:pt x="72" y="110"/>
                </a:lnTo>
                <a:lnTo>
                  <a:pt x="64" y="96"/>
                </a:lnTo>
                <a:lnTo>
                  <a:pt x="8" y="10"/>
                </a:lnTo>
                <a:lnTo>
                  <a:pt x="8" y="10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10"/>
                </a:lnTo>
                <a:lnTo>
                  <a:pt x="8" y="22"/>
                </a:lnTo>
                <a:lnTo>
                  <a:pt x="60" y="98"/>
                </a:lnTo>
                <a:lnTo>
                  <a:pt x="60" y="98"/>
                </a:lnTo>
                <a:lnTo>
                  <a:pt x="66" y="108"/>
                </a:lnTo>
                <a:lnTo>
                  <a:pt x="70" y="112"/>
                </a:lnTo>
                <a:lnTo>
                  <a:pt x="70" y="112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43"/>
          <p:cNvSpPr/>
          <p:nvPr/>
        </p:nvSpPr>
        <p:spPr>
          <a:xfrm>
            <a:off x="87120" y="3585240"/>
            <a:ext cx="360" cy="2160"/>
          </a:xfrm>
          <a:custGeom>
            <a:avLst/>
            <a:gdLst/>
            <a:ahLst/>
            <a:rect l="l" t="t" r="r" b="b"/>
            <a:pathLst>
              <a:path w="0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44"/>
          <p:cNvSpPr/>
          <p:nvPr/>
        </p:nvSpPr>
        <p:spPr>
          <a:xfrm>
            <a:off x="101160" y="3256200"/>
            <a:ext cx="215640" cy="321480"/>
          </a:xfrm>
          <a:custGeom>
            <a:avLst/>
            <a:gdLst/>
            <a:ahLst/>
            <a:rect l="l" t="t" r="r" b="b"/>
            <a:pathLst>
              <a:path w="184" h="274">
                <a:moveTo>
                  <a:pt x="2" y="274"/>
                </a:moveTo>
                <a:lnTo>
                  <a:pt x="2" y="274"/>
                </a:lnTo>
                <a:lnTo>
                  <a:pt x="12" y="260"/>
                </a:lnTo>
                <a:lnTo>
                  <a:pt x="160" y="36"/>
                </a:lnTo>
                <a:lnTo>
                  <a:pt x="160" y="36"/>
                </a:lnTo>
                <a:lnTo>
                  <a:pt x="168" y="26"/>
                </a:lnTo>
                <a:lnTo>
                  <a:pt x="176" y="18"/>
                </a:lnTo>
                <a:lnTo>
                  <a:pt x="176" y="18"/>
                </a:lnTo>
                <a:lnTo>
                  <a:pt x="182" y="12"/>
                </a:lnTo>
                <a:lnTo>
                  <a:pt x="184" y="4"/>
                </a:lnTo>
                <a:lnTo>
                  <a:pt x="184" y="4"/>
                </a:lnTo>
                <a:lnTo>
                  <a:pt x="184" y="2"/>
                </a:lnTo>
                <a:lnTo>
                  <a:pt x="182" y="0"/>
                </a:lnTo>
                <a:lnTo>
                  <a:pt x="180" y="0"/>
                </a:lnTo>
                <a:lnTo>
                  <a:pt x="176" y="2"/>
                </a:lnTo>
                <a:lnTo>
                  <a:pt x="176" y="2"/>
                </a:lnTo>
                <a:lnTo>
                  <a:pt x="168" y="10"/>
                </a:lnTo>
                <a:lnTo>
                  <a:pt x="160" y="20"/>
                </a:lnTo>
                <a:lnTo>
                  <a:pt x="160" y="20"/>
                </a:lnTo>
                <a:lnTo>
                  <a:pt x="144" y="44"/>
                </a:lnTo>
                <a:lnTo>
                  <a:pt x="8" y="258"/>
                </a:lnTo>
                <a:lnTo>
                  <a:pt x="8" y="258"/>
                </a:lnTo>
                <a:lnTo>
                  <a:pt x="0" y="272"/>
                </a:lnTo>
                <a:lnTo>
                  <a:pt x="0" y="272"/>
                </a:lnTo>
                <a:lnTo>
                  <a:pt x="0" y="274"/>
                </a:lnTo>
                <a:lnTo>
                  <a:pt x="0" y="274"/>
                </a:lnTo>
                <a:lnTo>
                  <a:pt x="2" y="274"/>
                </a:lnTo>
                <a:lnTo>
                  <a:pt x="2" y="274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45"/>
          <p:cNvSpPr/>
          <p:nvPr/>
        </p:nvSpPr>
        <p:spPr>
          <a:xfrm>
            <a:off x="0" y="2846520"/>
            <a:ext cx="930240" cy="1301400"/>
          </a:xfrm>
          <a:custGeom>
            <a:avLst/>
            <a:gdLst/>
            <a:ahLst/>
            <a:rect l="l" t="t" r="r" b="b"/>
            <a:pathLst>
              <a:path w="792" h="1108">
                <a:moveTo>
                  <a:pt x="792" y="30"/>
                </a:moveTo>
                <a:lnTo>
                  <a:pt x="792" y="30"/>
                </a:lnTo>
                <a:lnTo>
                  <a:pt x="786" y="20"/>
                </a:lnTo>
                <a:lnTo>
                  <a:pt x="780" y="16"/>
                </a:lnTo>
                <a:lnTo>
                  <a:pt x="774" y="12"/>
                </a:lnTo>
                <a:lnTo>
                  <a:pt x="774" y="12"/>
                </a:lnTo>
                <a:lnTo>
                  <a:pt x="764" y="6"/>
                </a:lnTo>
                <a:lnTo>
                  <a:pt x="752" y="4"/>
                </a:lnTo>
                <a:lnTo>
                  <a:pt x="732" y="0"/>
                </a:lnTo>
                <a:lnTo>
                  <a:pt x="716" y="0"/>
                </a:lnTo>
                <a:lnTo>
                  <a:pt x="710" y="0"/>
                </a:lnTo>
                <a:lnTo>
                  <a:pt x="622" y="26"/>
                </a:lnTo>
                <a:lnTo>
                  <a:pt x="522" y="78"/>
                </a:lnTo>
                <a:lnTo>
                  <a:pt x="418" y="162"/>
                </a:lnTo>
                <a:lnTo>
                  <a:pt x="338" y="244"/>
                </a:lnTo>
                <a:lnTo>
                  <a:pt x="230" y="382"/>
                </a:lnTo>
                <a:lnTo>
                  <a:pt x="166" y="484"/>
                </a:lnTo>
                <a:lnTo>
                  <a:pt x="128" y="552"/>
                </a:lnTo>
                <a:lnTo>
                  <a:pt x="118" y="576"/>
                </a:lnTo>
                <a:lnTo>
                  <a:pt x="118" y="576"/>
                </a:lnTo>
                <a:lnTo>
                  <a:pt x="118" y="570"/>
                </a:lnTo>
                <a:lnTo>
                  <a:pt x="118" y="570"/>
                </a:lnTo>
                <a:lnTo>
                  <a:pt x="114" y="562"/>
                </a:lnTo>
                <a:lnTo>
                  <a:pt x="106" y="550"/>
                </a:lnTo>
                <a:lnTo>
                  <a:pt x="106" y="550"/>
                </a:lnTo>
                <a:lnTo>
                  <a:pt x="110" y="544"/>
                </a:lnTo>
                <a:lnTo>
                  <a:pt x="112" y="538"/>
                </a:lnTo>
                <a:lnTo>
                  <a:pt x="112" y="538"/>
                </a:lnTo>
                <a:lnTo>
                  <a:pt x="110" y="530"/>
                </a:lnTo>
                <a:lnTo>
                  <a:pt x="106" y="526"/>
                </a:lnTo>
                <a:lnTo>
                  <a:pt x="102" y="522"/>
                </a:lnTo>
                <a:lnTo>
                  <a:pt x="94" y="520"/>
                </a:lnTo>
                <a:lnTo>
                  <a:pt x="94" y="520"/>
                </a:lnTo>
                <a:lnTo>
                  <a:pt x="92" y="520"/>
                </a:lnTo>
                <a:lnTo>
                  <a:pt x="94" y="516"/>
                </a:lnTo>
                <a:lnTo>
                  <a:pt x="90" y="516"/>
                </a:lnTo>
                <a:lnTo>
                  <a:pt x="86" y="516"/>
                </a:lnTo>
                <a:lnTo>
                  <a:pt x="86" y="516"/>
                </a:lnTo>
                <a:lnTo>
                  <a:pt x="80" y="512"/>
                </a:lnTo>
                <a:lnTo>
                  <a:pt x="80" y="512"/>
                </a:lnTo>
                <a:lnTo>
                  <a:pt x="80" y="512"/>
                </a:lnTo>
                <a:lnTo>
                  <a:pt x="76" y="514"/>
                </a:lnTo>
                <a:lnTo>
                  <a:pt x="72" y="512"/>
                </a:lnTo>
                <a:lnTo>
                  <a:pt x="72" y="516"/>
                </a:lnTo>
                <a:lnTo>
                  <a:pt x="68" y="516"/>
                </a:lnTo>
                <a:lnTo>
                  <a:pt x="66" y="516"/>
                </a:lnTo>
                <a:lnTo>
                  <a:pt x="68" y="520"/>
                </a:lnTo>
                <a:lnTo>
                  <a:pt x="68" y="522"/>
                </a:lnTo>
                <a:lnTo>
                  <a:pt x="68" y="522"/>
                </a:lnTo>
                <a:lnTo>
                  <a:pt x="62" y="520"/>
                </a:lnTo>
                <a:lnTo>
                  <a:pt x="62" y="520"/>
                </a:lnTo>
                <a:lnTo>
                  <a:pt x="56" y="522"/>
                </a:lnTo>
                <a:lnTo>
                  <a:pt x="50" y="526"/>
                </a:lnTo>
                <a:lnTo>
                  <a:pt x="46" y="530"/>
                </a:lnTo>
                <a:lnTo>
                  <a:pt x="44" y="538"/>
                </a:lnTo>
                <a:lnTo>
                  <a:pt x="44" y="538"/>
                </a:lnTo>
                <a:lnTo>
                  <a:pt x="46" y="542"/>
                </a:lnTo>
                <a:lnTo>
                  <a:pt x="48" y="548"/>
                </a:lnTo>
                <a:lnTo>
                  <a:pt x="48" y="548"/>
                </a:lnTo>
                <a:lnTo>
                  <a:pt x="40" y="560"/>
                </a:lnTo>
                <a:lnTo>
                  <a:pt x="36" y="568"/>
                </a:lnTo>
                <a:lnTo>
                  <a:pt x="28" y="552"/>
                </a:lnTo>
                <a:lnTo>
                  <a:pt x="0" y="502"/>
                </a:lnTo>
                <a:lnTo>
                  <a:pt x="0" y="900"/>
                </a:lnTo>
                <a:lnTo>
                  <a:pt x="0" y="900"/>
                </a:lnTo>
                <a:lnTo>
                  <a:pt x="18" y="834"/>
                </a:lnTo>
                <a:lnTo>
                  <a:pt x="32" y="782"/>
                </a:lnTo>
                <a:lnTo>
                  <a:pt x="46" y="738"/>
                </a:lnTo>
                <a:lnTo>
                  <a:pt x="44" y="766"/>
                </a:lnTo>
                <a:lnTo>
                  <a:pt x="38" y="814"/>
                </a:lnTo>
                <a:lnTo>
                  <a:pt x="40" y="832"/>
                </a:lnTo>
                <a:lnTo>
                  <a:pt x="32" y="854"/>
                </a:lnTo>
                <a:lnTo>
                  <a:pt x="32" y="888"/>
                </a:lnTo>
                <a:lnTo>
                  <a:pt x="32" y="896"/>
                </a:lnTo>
                <a:lnTo>
                  <a:pt x="32" y="946"/>
                </a:lnTo>
                <a:lnTo>
                  <a:pt x="40" y="950"/>
                </a:lnTo>
                <a:lnTo>
                  <a:pt x="40" y="958"/>
                </a:lnTo>
                <a:lnTo>
                  <a:pt x="32" y="964"/>
                </a:lnTo>
                <a:lnTo>
                  <a:pt x="32" y="988"/>
                </a:lnTo>
                <a:lnTo>
                  <a:pt x="32" y="1026"/>
                </a:lnTo>
                <a:lnTo>
                  <a:pt x="48" y="1058"/>
                </a:lnTo>
                <a:lnTo>
                  <a:pt x="72" y="1078"/>
                </a:lnTo>
                <a:lnTo>
                  <a:pt x="76" y="1056"/>
                </a:lnTo>
                <a:lnTo>
                  <a:pt x="80" y="1078"/>
                </a:lnTo>
                <a:lnTo>
                  <a:pt x="104" y="1058"/>
                </a:lnTo>
                <a:lnTo>
                  <a:pt x="120" y="1026"/>
                </a:lnTo>
                <a:lnTo>
                  <a:pt x="120" y="988"/>
                </a:lnTo>
                <a:lnTo>
                  <a:pt x="120" y="964"/>
                </a:lnTo>
                <a:lnTo>
                  <a:pt x="112" y="958"/>
                </a:lnTo>
                <a:lnTo>
                  <a:pt x="112" y="950"/>
                </a:lnTo>
                <a:lnTo>
                  <a:pt x="120" y="946"/>
                </a:lnTo>
                <a:lnTo>
                  <a:pt x="120" y="896"/>
                </a:lnTo>
                <a:lnTo>
                  <a:pt x="120" y="888"/>
                </a:lnTo>
                <a:lnTo>
                  <a:pt x="120" y="854"/>
                </a:lnTo>
                <a:lnTo>
                  <a:pt x="112" y="832"/>
                </a:lnTo>
                <a:lnTo>
                  <a:pt x="114" y="814"/>
                </a:lnTo>
                <a:lnTo>
                  <a:pt x="108" y="766"/>
                </a:lnTo>
                <a:lnTo>
                  <a:pt x="106" y="738"/>
                </a:lnTo>
                <a:lnTo>
                  <a:pt x="106" y="738"/>
                </a:lnTo>
                <a:lnTo>
                  <a:pt x="108" y="732"/>
                </a:lnTo>
                <a:lnTo>
                  <a:pt x="108" y="732"/>
                </a:lnTo>
                <a:lnTo>
                  <a:pt x="122" y="778"/>
                </a:lnTo>
                <a:lnTo>
                  <a:pt x="138" y="834"/>
                </a:lnTo>
                <a:lnTo>
                  <a:pt x="156" y="900"/>
                </a:lnTo>
                <a:lnTo>
                  <a:pt x="156" y="900"/>
                </a:lnTo>
                <a:lnTo>
                  <a:pt x="174" y="942"/>
                </a:lnTo>
                <a:lnTo>
                  <a:pt x="190" y="978"/>
                </a:lnTo>
                <a:lnTo>
                  <a:pt x="204" y="1010"/>
                </a:lnTo>
                <a:lnTo>
                  <a:pt x="204" y="1010"/>
                </a:lnTo>
                <a:lnTo>
                  <a:pt x="218" y="1034"/>
                </a:lnTo>
                <a:lnTo>
                  <a:pt x="230" y="1050"/>
                </a:lnTo>
                <a:lnTo>
                  <a:pt x="242" y="1064"/>
                </a:lnTo>
                <a:lnTo>
                  <a:pt x="268" y="1090"/>
                </a:lnTo>
                <a:lnTo>
                  <a:pt x="284" y="1100"/>
                </a:lnTo>
                <a:lnTo>
                  <a:pt x="294" y="1102"/>
                </a:lnTo>
                <a:lnTo>
                  <a:pt x="294" y="1102"/>
                </a:lnTo>
                <a:lnTo>
                  <a:pt x="296" y="1100"/>
                </a:lnTo>
                <a:lnTo>
                  <a:pt x="300" y="1098"/>
                </a:lnTo>
                <a:lnTo>
                  <a:pt x="308" y="1100"/>
                </a:lnTo>
                <a:lnTo>
                  <a:pt x="316" y="1104"/>
                </a:lnTo>
                <a:lnTo>
                  <a:pt x="316" y="1104"/>
                </a:lnTo>
                <a:lnTo>
                  <a:pt x="322" y="1108"/>
                </a:lnTo>
                <a:lnTo>
                  <a:pt x="350" y="1108"/>
                </a:lnTo>
                <a:lnTo>
                  <a:pt x="366" y="1096"/>
                </a:lnTo>
                <a:lnTo>
                  <a:pt x="384" y="1082"/>
                </a:lnTo>
                <a:lnTo>
                  <a:pt x="384" y="1082"/>
                </a:lnTo>
                <a:lnTo>
                  <a:pt x="396" y="1076"/>
                </a:lnTo>
                <a:lnTo>
                  <a:pt x="408" y="1072"/>
                </a:lnTo>
                <a:lnTo>
                  <a:pt x="418" y="1068"/>
                </a:lnTo>
                <a:lnTo>
                  <a:pt x="418" y="1068"/>
                </a:lnTo>
                <a:lnTo>
                  <a:pt x="426" y="1064"/>
                </a:lnTo>
                <a:lnTo>
                  <a:pt x="432" y="1058"/>
                </a:lnTo>
                <a:lnTo>
                  <a:pt x="438" y="1050"/>
                </a:lnTo>
                <a:lnTo>
                  <a:pt x="438" y="1050"/>
                </a:lnTo>
                <a:lnTo>
                  <a:pt x="446" y="1040"/>
                </a:lnTo>
                <a:lnTo>
                  <a:pt x="454" y="1034"/>
                </a:lnTo>
                <a:lnTo>
                  <a:pt x="458" y="1032"/>
                </a:lnTo>
                <a:lnTo>
                  <a:pt x="462" y="1030"/>
                </a:lnTo>
                <a:lnTo>
                  <a:pt x="462" y="1030"/>
                </a:lnTo>
                <a:lnTo>
                  <a:pt x="470" y="1030"/>
                </a:lnTo>
                <a:lnTo>
                  <a:pt x="480" y="1026"/>
                </a:lnTo>
                <a:lnTo>
                  <a:pt x="492" y="1014"/>
                </a:lnTo>
                <a:lnTo>
                  <a:pt x="492" y="1014"/>
                </a:lnTo>
                <a:lnTo>
                  <a:pt x="502" y="1002"/>
                </a:lnTo>
                <a:lnTo>
                  <a:pt x="506" y="992"/>
                </a:lnTo>
                <a:lnTo>
                  <a:pt x="506" y="992"/>
                </a:lnTo>
                <a:lnTo>
                  <a:pt x="506" y="992"/>
                </a:lnTo>
                <a:lnTo>
                  <a:pt x="508" y="988"/>
                </a:lnTo>
                <a:lnTo>
                  <a:pt x="514" y="982"/>
                </a:lnTo>
                <a:lnTo>
                  <a:pt x="526" y="976"/>
                </a:lnTo>
                <a:lnTo>
                  <a:pt x="526" y="976"/>
                </a:lnTo>
                <a:lnTo>
                  <a:pt x="534" y="974"/>
                </a:lnTo>
                <a:lnTo>
                  <a:pt x="538" y="970"/>
                </a:lnTo>
                <a:lnTo>
                  <a:pt x="546" y="962"/>
                </a:lnTo>
                <a:lnTo>
                  <a:pt x="548" y="954"/>
                </a:lnTo>
                <a:lnTo>
                  <a:pt x="550" y="952"/>
                </a:lnTo>
                <a:lnTo>
                  <a:pt x="560" y="916"/>
                </a:lnTo>
                <a:lnTo>
                  <a:pt x="576" y="890"/>
                </a:lnTo>
                <a:lnTo>
                  <a:pt x="576" y="860"/>
                </a:lnTo>
                <a:lnTo>
                  <a:pt x="576" y="860"/>
                </a:lnTo>
                <a:lnTo>
                  <a:pt x="578" y="850"/>
                </a:lnTo>
                <a:lnTo>
                  <a:pt x="580" y="840"/>
                </a:lnTo>
                <a:lnTo>
                  <a:pt x="580" y="832"/>
                </a:lnTo>
                <a:lnTo>
                  <a:pt x="580" y="832"/>
                </a:lnTo>
                <a:lnTo>
                  <a:pt x="576" y="820"/>
                </a:lnTo>
                <a:lnTo>
                  <a:pt x="572" y="808"/>
                </a:lnTo>
                <a:lnTo>
                  <a:pt x="566" y="792"/>
                </a:lnTo>
                <a:lnTo>
                  <a:pt x="524" y="726"/>
                </a:lnTo>
                <a:lnTo>
                  <a:pt x="524" y="726"/>
                </a:lnTo>
                <a:lnTo>
                  <a:pt x="474" y="680"/>
                </a:lnTo>
                <a:lnTo>
                  <a:pt x="474" y="680"/>
                </a:lnTo>
                <a:lnTo>
                  <a:pt x="460" y="674"/>
                </a:lnTo>
                <a:lnTo>
                  <a:pt x="438" y="666"/>
                </a:lnTo>
                <a:lnTo>
                  <a:pt x="384" y="646"/>
                </a:lnTo>
                <a:lnTo>
                  <a:pt x="524" y="634"/>
                </a:lnTo>
                <a:lnTo>
                  <a:pt x="564" y="630"/>
                </a:lnTo>
                <a:lnTo>
                  <a:pt x="606" y="624"/>
                </a:lnTo>
                <a:lnTo>
                  <a:pt x="636" y="608"/>
                </a:lnTo>
                <a:lnTo>
                  <a:pt x="666" y="580"/>
                </a:lnTo>
                <a:lnTo>
                  <a:pt x="694" y="536"/>
                </a:lnTo>
                <a:lnTo>
                  <a:pt x="714" y="486"/>
                </a:lnTo>
                <a:lnTo>
                  <a:pt x="724" y="454"/>
                </a:lnTo>
                <a:lnTo>
                  <a:pt x="742" y="360"/>
                </a:lnTo>
                <a:lnTo>
                  <a:pt x="756" y="300"/>
                </a:lnTo>
                <a:lnTo>
                  <a:pt x="788" y="150"/>
                </a:lnTo>
                <a:lnTo>
                  <a:pt x="792" y="100"/>
                </a:lnTo>
                <a:lnTo>
                  <a:pt x="792" y="30"/>
                </a:lnTo>
                <a:close/>
                <a:moveTo>
                  <a:pt x="74" y="522"/>
                </a:moveTo>
                <a:lnTo>
                  <a:pt x="74" y="524"/>
                </a:lnTo>
                <a:lnTo>
                  <a:pt x="72" y="522"/>
                </a:lnTo>
                <a:lnTo>
                  <a:pt x="74" y="522"/>
                </a:lnTo>
                <a:lnTo>
                  <a:pt x="74" y="52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4000"/>
            </a:schemeClr>
          </a:solidFill>
          <a:ln w="9360">
            <a:solidFill>
              <a:schemeClr val="tx2">
                <a:lumMod val="60000"/>
                <a:lumOff val="40000"/>
                <a:alpha val="16000"/>
              </a:schemeClr>
            </a:solidFill>
            <a:round/>
          </a:ln>
          <a:effectLst>
            <a:glow rad="63500">
              <a:schemeClr val="bg2">
                <a:lumMod val="60000"/>
                <a:lumOff val="40000"/>
                <a:alpha val="16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5" name="CustomShape 46"/>
          <p:cNvSpPr/>
          <p:nvPr/>
        </p:nvSpPr>
        <p:spPr>
          <a:xfrm>
            <a:off x="5598720" y="6247800"/>
            <a:ext cx="15120" cy="384120"/>
          </a:xfrm>
          <a:custGeom>
            <a:avLst/>
            <a:gdLst/>
            <a:ahLst/>
            <a:rect l="l" t="t" r="r" b="b"/>
            <a:pathLst>
              <a:path w="14" h="344">
                <a:moveTo>
                  <a:pt x="12" y="344"/>
                </a:moveTo>
                <a:lnTo>
                  <a:pt x="12" y="344"/>
                </a:lnTo>
                <a:lnTo>
                  <a:pt x="14" y="344"/>
                </a:lnTo>
                <a:lnTo>
                  <a:pt x="14" y="344"/>
                </a:lnTo>
                <a:lnTo>
                  <a:pt x="14" y="326"/>
                </a:lnTo>
                <a:lnTo>
                  <a:pt x="14" y="58"/>
                </a:lnTo>
                <a:lnTo>
                  <a:pt x="14" y="58"/>
                </a:lnTo>
                <a:lnTo>
                  <a:pt x="14" y="30"/>
                </a:lnTo>
                <a:lnTo>
                  <a:pt x="14" y="30"/>
                </a:lnTo>
                <a:lnTo>
                  <a:pt x="12" y="16"/>
                </a:lnTo>
                <a:lnTo>
                  <a:pt x="8" y="4"/>
                </a:lnTo>
                <a:lnTo>
                  <a:pt x="8" y="4"/>
                </a:lnTo>
                <a:lnTo>
                  <a:pt x="6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10"/>
                </a:lnTo>
                <a:lnTo>
                  <a:pt x="0" y="18"/>
                </a:lnTo>
                <a:lnTo>
                  <a:pt x="0" y="18"/>
                </a:lnTo>
                <a:lnTo>
                  <a:pt x="2" y="30"/>
                </a:lnTo>
                <a:lnTo>
                  <a:pt x="4" y="44"/>
                </a:lnTo>
                <a:lnTo>
                  <a:pt x="10" y="326"/>
                </a:lnTo>
                <a:lnTo>
                  <a:pt x="10" y="326"/>
                </a:lnTo>
                <a:lnTo>
                  <a:pt x="10" y="338"/>
                </a:lnTo>
                <a:lnTo>
                  <a:pt x="12" y="344"/>
                </a:lnTo>
                <a:lnTo>
                  <a:pt x="12" y="344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47"/>
          <p:cNvSpPr/>
          <p:nvPr/>
        </p:nvSpPr>
        <p:spPr>
          <a:xfrm>
            <a:off x="5609880" y="664128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48"/>
          <p:cNvSpPr/>
          <p:nvPr/>
        </p:nvSpPr>
        <p:spPr>
          <a:xfrm>
            <a:off x="5627880" y="6482520"/>
            <a:ext cx="352800" cy="160560"/>
          </a:xfrm>
          <a:custGeom>
            <a:avLst/>
            <a:gdLst/>
            <a:ahLst/>
            <a:rect l="l" t="t" r="r" b="b"/>
            <a:pathLst>
              <a:path w="316" h="144">
                <a:moveTo>
                  <a:pt x="2" y="144"/>
                </a:moveTo>
                <a:lnTo>
                  <a:pt x="2" y="144"/>
                </a:lnTo>
                <a:lnTo>
                  <a:pt x="18" y="138"/>
                </a:lnTo>
                <a:lnTo>
                  <a:pt x="276" y="20"/>
                </a:lnTo>
                <a:lnTo>
                  <a:pt x="276" y="20"/>
                </a:lnTo>
                <a:lnTo>
                  <a:pt x="288" y="16"/>
                </a:lnTo>
                <a:lnTo>
                  <a:pt x="298" y="12"/>
                </a:lnTo>
                <a:lnTo>
                  <a:pt x="298" y="12"/>
                </a:lnTo>
                <a:lnTo>
                  <a:pt x="306" y="10"/>
                </a:lnTo>
                <a:lnTo>
                  <a:pt x="314" y="6"/>
                </a:lnTo>
                <a:lnTo>
                  <a:pt x="314" y="6"/>
                </a:lnTo>
                <a:lnTo>
                  <a:pt x="316" y="2"/>
                </a:lnTo>
                <a:lnTo>
                  <a:pt x="314" y="0"/>
                </a:lnTo>
                <a:lnTo>
                  <a:pt x="312" y="0"/>
                </a:lnTo>
                <a:lnTo>
                  <a:pt x="308" y="0"/>
                </a:lnTo>
                <a:lnTo>
                  <a:pt x="308" y="0"/>
                </a:lnTo>
                <a:lnTo>
                  <a:pt x="296" y="2"/>
                </a:lnTo>
                <a:lnTo>
                  <a:pt x="284" y="6"/>
                </a:lnTo>
                <a:lnTo>
                  <a:pt x="284" y="6"/>
                </a:lnTo>
                <a:lnTo>
                  <a:pt x="258" y="18"/>
                </a:lnTo>
                <a:lnTo>
                  <a:pt x="16" y="132"/>
                </a:lnTo>
                <a:lnTo>
                  <a:pt x="16" y="132"/>
                </a:lnTo>
                <a:lnTo>
                  <a:pt x="0" y="140"/>
                </a:lnTo>
                <a:lnTo>
                  <a:pt x="0" y="140"/>
                </a:lnTo>
                <a:lnTo>
                  <a:pt x="0" y="142"/>
                </a:lnTo>
                <a:lnTo>
                  <a:pt x="0" y="142"/>
                </a:lnTo>
                <a:lnTo>
                  <a:pt x="2" y="144"/>
                </a:lnTo>
                <a:lnTo>
                  <a:pt x="2" y="144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49"/>
          <p:cNvSpPr/>
          <p:nvPr/>
        </p:nvSpPr>
        <p:spPr>
          <a:xfrm>
            <a:off x="4876920" y="5704560"/>
            <a:ext cx="1752120" cy="1153080"/>
          </a:xfrm>
          <a:custGeom>
            <a:avLst/>
            <a:gdLst/>
            <a:ahLst/>
            <a:rect l="l" t="t" r="r" b="b"/>
            <a:pathLst>
              <a:path w="1568" h="1032">
                <a:moveTo>
                  <a:pt x="1568" y="784"/>
                </a:moveTo>
                <a:lnTo>
                  <a:pt x="1568" y="784"/>
                </a:lnTo>
                <a:lnTo>
                  <a:pt x="1564" y="774"/>
                </a:lnTo>
                <a:lnTo>
                  <a:pt x="1564" y="774"/>
                </a:lnTo>
                <a:lnTo>
                  <a:pt x="1558" y="764"/>
                </a:lnTo>
                <a:lnTo>
                  <a:pt x="1550" y="756"/>
                </a:lnTo>
                <a:lnTo>
                  <a:pt x="1534" y="742"/>
                </a:lnTo>
                <a:lnTo>
                  <a:pt x="1520" y="732"/>
                </a:lnTo>
                <a:lnTo>
                  <a:pt x="1514" y="728"/>
                </a:lnTo>
                <a:lnTo>
                  <a:pt x="1420" y="702"/>
                </a:lnTo>
                <a:lnTo>
                  <a:pt x="1302" y="692"/>
                </a:lnTo>
                <a:lnTo>
                  <a:pt x="1166" y="710"/>
                </a:lnTo>
                <a:lnTo>
                  <a:pt x="1046" y="738"/>
                </a:lnTo>
                <a:lnTo>
                  <a:pt x="874" y="800"/>
                </a:lnTo>
                <a:lnTo>
                  <a:pt x="762" y="854"/>
                </a:lnTo>
                <a:lnTo>
                  <a:pt x="688" y="894"/>
                </a:lnTo>
                <a:lnTo>
                  <a:pt x="666" y="908"/>
                </a:lnTo>
                <a:lnTo>
                  <a:pt x="666" y="908"/>
                </a:lnTo>
                <a:lnTo>
                  <a:pt x="670" y="904"/>
                </a:lnTo>
                <a:lnTo>
                  <a:pt x="670" y="904"/>
                </a:lnTo>
                <a:lnTo>
                  <a:pt x="672" y="894"/>
                </a:lnTo>
                <a:lnTo>
                  <a:pt x="672" y="880"/>
                </a:lnTo>
                <a:lnTo>
                  <a:pt x="672" y="880"/>
                </a:lnTo>
                <a:lnTo>
                  <a:pt x="678" y="876"/>
                </a:lnTo>
                <a:lnTo>
                  <a:pt x="682" y="872"/>
                </a:lnTo>
                <a:lnTo>
                  <a:pt x="682" y="872"/>
                </a:lnTo>
                <a:lnTo>
                  <a:pt x="686" y="864"/>
                </a:lnTo>
                <a:lnTo>
                  <a:pt x="684" y="858"/>
                </a:lnTo>
                <a:lnTo>
                  <a:pt x="682" y="852"/>
                </a:lnTo>
                <a:lnTo>
                  <a:pt x="676" y="846"/>
                </a:lnTo>
                <a:lnTo>
                  <a:pt x="676" y="846"/>
                </a:lnTo>
                <a:lnTo>
                  <a:pt x="674" y="846"/>
                </a:lnTo>
                <a:lnTo>
                  <a:pt x="680" y="842"/>
                </a:lnTo>
                <a:lnTo>
                  <a:pt x="674" y="840"/>
                </a:lnTo>
                <a:lnTo>
                  <a:pt x="672" y="838"/>
                </a:lnTo>
                <a:lnTo>
                  <a:pt x="672" y="838"/>
                </a:lnTo>
                <a:lnTo>
                  <a:pt x="670" y="832"/>
                </a:lnTo>
                <a:lnTo>
                  <a:pt x="668" y="832"/>
                </a:lnTo>
                <a:lnTo>
                  <a:pt x="668" y="830"/>
                </a:lnTo>
                <a:lnTo>
                  <a:pt x="664" y="830"/>
                </a:lnTo>
                <a:lnTo>
                  <a:pt x="660" y="828"/>
                </a:lnTo>
                <a:lnTo>
                  <a:pt x="660" y="830"/>
                </a:lnTo>
                <a:lnTo>
                  <a:pt x="656" y="828"/>
                </a:lnTo>
                <a:lnTo>
                  <a:pt x="654" y="826"/>
                </a:lnTo>
                <a:lnTo>
                  <a:pt x="654" y="832"/>
                </a:lnTo>
                <a:lnTo>
                  <a:pt x="652" y="832"/>
                </a:lnTo>
                <a:lnTo>
                  <a:pt x="652" y="832"/>
                </a:lnTo>
                <a:lnTo>
                  <a:pt x="648" y="828"/>
                </a:lnTo>
                <a:lnTo>
                  <a:pt x="648" y="828"/>
                </a:lnTo>
                <a:lnTo>
                  <a:pt x="642" y="826"/>
                </a:lnTo>
                <a:lnTo>
                  <a:pt x="634" y="826"/>
                </a:lnTo>
                <a:lnTo>
                  <a:pt x="628" y="828"/>
                </a:lnTo>
                <a:lnTo>
                  <a:pt x="622" y="834"/>
                </a:lnTo>
                <a:lnTo>
                  <a:pt x="622" y="834"/>
                </a:lnTo>
                <a:lnTo>
                  <a:pt x="620" y="840"/>
                </a:lnTo>
                <a:lnTo>
                  <a:pt x="620" y="844"/>
                </a:lnTo>
                <a:lnTo>
                  <a:pt x="620" y="844"/>
                </a:lnTo>
                <a:lnTo>
                  <a:pt x="606" y="850"/>
                </a:lnTo>
                <a:lnTo>
                  <a:pt x="598" y="856"/>
                </a:lnTo>
                <a:lnTo>
                  <a:pt x="600" y="838"/>
                </a:lnTo>
                <a:lnTo>
                  <a:pt x="604" y="756"/>
                </a:lnTo>
                <a:lnTo>
                  <a:pt x="604" y="630"/>
                </a:lnTo>
                <a:lnTo>
                  <a:pt x="584" y="448"/>
                </a:lnTo>
                <a:lnTo>
                  <a:pt x="560" y="328"/>
                </a:lnTo>
                <a:lnTo>
                  <a:pt x="516" y="198"/>
                </a:lnTo>
                <a:lnTo>
                  <a:pt x="456" y="96"/>
                </a:lnTo>
                <a:lnTo>
                  <a:pt x="390" y="22"/>
                </a:lnTo>
                <a:lnTo>
                  <a:pt x="390" y="22"/>
                </a:lnTo>
                <a:lnTo>
                  <a:pt x="376" y="14"/>
                </a:lnTo>
                <a:lnTo>
                  <a:pt x="362" y="6"/>
                </a:lnTo>
                <a:lnTo>
                  <a:pt x="342" y="0"/>
                </a:lnTo>
                <a:lnTo>
                  <a:pt x="310" y="0"/>
                </a:lnTo>
                <a:lnTo>
                  <a:pt x="310" y="0"/>
                </a:lnTo>
                <a:lnTo>
                  <a:pt x="302" y="4"/>
                </a:lnTo>
                <a:lnTo>
                  <a:pt x="296" y="10"/>
                </a:lnTo>
                <a:lnTo>
                  <a:pt x="292" y="18"/>
                </a:lnTo>
                <a:lnTo>
                  <a:pt x="276" y="42"/>
                </a:lnTo>
                <a:lnTo>
                  <a:pt x="240" y="112"/>
                </a:lnTo>
                <a:lnTo>
                  <a:pt x="184" y="262"/>
                </a:lnTo>
                <a:lnTo>
                  <a:pt x="164" y="324"/>
                </a:lnTo>
                <a:lnTo>
                  <a:pt x="126" y="418"/>
                </a:lnTo>
                <a:lnTo>
                  <a:pt x="118" y="452"/>
                </a:lnTo>
                <a:lnTo>
                  <a:pt x="108" y="508"/>
                </a:lnTo>
                <a:lnTo>
                  <a:pt x="108" y="562"/>
                </a:lnTo>
                <a:lnTo>
                  <a:pt x="118" y="604"/>
                </a:lnTo>
                <a:lnTo>
                  <a:pt x="136" y="634"/>
                </a:lnTo>
                <a:lnTo>
                  <a:pt x="170" y="662"/>
                </a:lnTo>
                <a:lnTo>
                  <a:pt x="204" y="692"/>
                </a:lnTo>
                <a:lnTo>
                  <a:pt x="320" y="780"/>
                </a:lnTo>
                <a:lnTo>
                  <a:pt x="320" y="780"/>
                </a:lnTo>
                <a:lnTo>
                  <a:pt x="262" y="766"/>
                </a:lnTo>
                <a:lnTo>
                  <a:pt x="236" y="760"/>
                </a:lnTo>
                <a:lnTo>
                  <a:pt x="222" y="760"/>
                </a:lnTo>
                <a:lnTo>
                  <a:pt x="222" y="760"/>
                </a:lnTo>
                <a:lnTo>
                  <a:pt x="152" y="772"/>
                </a:lnTo>
                <a:lnTo>
                  <a:pt x="78" y="806"/>
                </a:lnTo>
                <a:lnTo>
                  <a:pt x="78" y="806"/>
                </a:lnTo>
                <a:lnTo>
                  <a:pt x="64" y="818"/>
                </a:lnTo>
                <a:lnTo>
                  <a:pt x="52" y="826"/>
                </a:lnTo>
                <a:lnTo>
                  <a:pt x="44" y="834"/>
                </a:lnTo>
                <a:lnTo>
                  <a:pt x="44" y="834"/>
                </a:lnTo>
                <a:lnTo>
                  <a:pt x="40" y="842"/>
                </a:lnTo>
                <a:lnTo>
                  <a:pt x="36" y="852"/>
                </a:lnTo>
                <a:lnTo>
                  <a:pt x="32" y="862"/>
                </a:lnTo>
                <a:lnTo>
                  <a:pt x="16" y="888"/>
                </a:lnTo>
                <a:lnTo>
                  <a:pt x="14" y="922"/>
                </a:lnTo>
                <a:lnTo>
                  <a:pt x="2" y="958"/>
                </a:lnTo>
                <a:lnTo>
                  <a:pt x="2" y="958"/>
                </a:lnTo>
                <a:lnTo>
                  <a:pt x="2" y="960"/>
                </a:lnTo>
                <a:lnTo>
                  <a:pt x="0" y="968"/>
                </a:lnTo>
                <a:lnTo>
                  <a:pt x="2" y="980"/>
                </a:lnTo>
                <a:lnTo>
                  <a:pt x="6" y="986"/>
                </a:lnTo>
                <a:lnTo>
                  <a:pt x="10" y="992"/>
                </a:lnTo>
                <a:lnTo>
                  <a:pt x="10" y="992"/>
                </a:lnTo>
                <a:lnTo>
                  <a:pt x="18" y="1004"/>
                </a:lnTo>
                <a:lnTo>
                  <a:pt x="20" y="1012"/>
                </a:lnTo>
                <a:lnTo>
                  <a:pt x="18" y="1016"/>
                </a:lnTo>
                <a:lnTo>
                  <a:pt x="18" y="1018"/>
                </a:lnTo>
                <a:lnTo>
                  <a:pt x="18" y="1018"/>
                </a:lnTo>
                <a:lnTo>
                  <a:pt x="18" y="1032"/>
                </a:lnTo>
                <a:lnTo>
                  <a:pt x="490" y="1032"/>
                </a:lnTo>
                <a:lnTo>
                  <a:pt x="490" y="1032"/>
                </a:lnTo>
                <a:lnTo>
                  <a:pt x="512" y="1014"/>
                </a:lnTo>
                <a:lnTo>
                  <a:pt x="498" y="1032"/>
                </a:lnTo>
                <a:lnTo>
                  <a:pt x="1376" y="1032"/>
                </a:lnTo>
                <a:lnTo>
                  <a:pt x="1388" y="1020"/>
                </a:lnTo>
                <a:lnTo>
                  <a:pt x="1498" y="904"/>
                </a:lnTo>
                <a:lnTo>
                  <a:pt x="1546" y="842"/>
                </a:lnTo>
                <a:lnTo>
                  <a:pt x="1562" y="816"/>
                </a:lnTo>
                <a:lnTo>
                  <a:pt x="1562" y="816"/>
                </a:lnTo>
                <a:lnTo>
                  <a:pt x="1564" y="812"/>
                </a:lnTo>
                <a:lnTo>
                  <a:pt x="1568" y="806"/>
                </a:lnTo>
                <a:lnTo>
                  <a:pt x="1568" y="784"/>
                </a:lnTo>
                <a:close/>
                <a:moveTo>
                  <a:pt x="656" y="838"/>
                </a:moveTo>
                <a:lnTo>
                  <a:pt x="656" y="838"/>
                </a:lnTo>
                <a:lnTo>
                  <a:pt x="656" y="836"/>
                </a:lnTo>
                <a:lnTo>
                  <a:pt x="656" y="838"/>
                </a:lnTo>
                <a:lnTo>
                  <a:pt x="656" y="838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9000"/>
            </a:schemeClr>
          </a:solidFill>
          <a:ln w="9360">
            <a:solidFill>
              <a:srgbClr val="feffff"/>
            </a:solidFill>
            <a:round/>
          </a:ln>
          <a:effectLst>
            <a:glow rad="63500">
              <a:schemeClr val="bg2">
                <a:lumMod val="60000"/>
                <a:lumOff val="40000"/>
                <a:alpha val="11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9" name="CustomShape 50"/>
          <p:cNvSpPr/>
          <p:nvPr/>
        </p:nvSpPr>
        <p:spPr>
          <a:xfrm>
            <a:off x="8457120" y="1992240"/>
            <a:ext cx="296280" cy="194760"/>
          </a:xfrm>
          <a:custGeom>
            <a:avLst/>
            <a:gdLst/>
            <a:ahLst/>
            <a:rect l="l" t="t" r="r" b="b"/>
            <a:pathLst>
              <a:path w="152" h="100">
                <a:moveTo>
                  <a:pt x="152" y="100"/>
                </a:moveTo>
                <a:lnTo>
                  <a:pt x="152" y="100"/>
                </a:lnTo>
                <a:lnTo>
                  <a:pt x="152" y="100"/>
                </a:lnTo>
                <a:lnTo>
                  <a:pt x="152" y="100"/>
                </a:lnTo>
                <a:lnTo>
                  <a:pt x="138" y="90"/>
                </a:lnTo>
                <a:lnTo>
                  <a:pt x="34" y="18"/>
                </a:lnTo>
                <a:lnTo>
                  <a:pt x="34" y="18"/>
                </a:lnTo>
                <a:lnTo>
                  <a:pt x="16" y="6"/>
                </a:lnTo>
                <a:lnTo>
                  <a:pt x="16" y="6"/>
                </a:lnTo>
                <a:lnTo>
                  <a:pt x="10" y="2"/>
                </a:lnTo>
                <a:lnTo>
                  <a:pt x="4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4" y="6"/>
                </a:lnTo>
                <a:lnTo>
                  <a:pt x="8" y="8"/>
                </a:lnTo>
                <a:lnTo>
                  <a:pt x="8" y="8"/>
                </a:lnTo>
                <a:lnTo>
                  <a:pt x="24" y="18"/>
                </a:lnTo>
                <a:lnTo>
                  <a:pt x="138" y="92"/>
                </a:lnTo>
                <a:lnTo>
                  <a:pt x="138" y="92"/>
                </a:lnTo>
                <a:lnTo>
                  <a:pt x="152" y="100"/>
                </a:lnTo>
                <a:lnTo>
                  <a:pt x="152" y="10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51"/>
          <p:cNvSpPr/>
          <p:nvPr/>
        </p:nvSpPr>
        <p:spPr>
          <a:xfrm>
            <a:off x="8757720" y="219528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52"/>
          <p:cNvSpPr/>
          <p:nvPr/>
        </p:nvSpPr>
        <p:spPr>
          <a:xfrm>
            <a:off x="8769240" y="1832400"/>
            <a:ext cx="65880" cy="350640"/>
          </a:xfrm>
          <a:custGeom>
            <a:avLst/>
            <a:gdLst/>
            <a:ahLst/>
            <a:rect l="l" t="t" r="r" b="b"/>
            <a:pathLst>
              <a:path w="34" h="180">
                <a:moveTo>
                  <a:pt x="0" y="178"/>
                </a:moveTo>
                <a:lnTo>
                  <a:pt x="0" y="178"/>
                </a:lnTo>
                <a:lnTo>
                  <a:pt x="4" y="162"/>
                </a:lnTo>
                <a:lnTo>
                  <a:pt x="28" y="30"/>
                </a:lnTo>
                <a:lnTo>
                  <a:pt x="28" y="30"/>
                </a:lnTo>
                <a:lnTo>
                  <a:pt x="34" y="10"/>
                </a:lnTo>
                <a:lnTo>
                  <a:pt x="34" y="10"/>
                </a:lnTo>
                <a:lnTo>
                  <a:pt x="34" y="6"/>
                </a:lnTo>
                <a:lnTo>
                  <a:pt x="34" y="2"/>
                </a:lnTo>
                <a:lnTo>
                  <a:pt x="34" y="2"/>
                </a:lnTo>
                <a:lnTo>
                  <a:pt x="32" y="0"/>
                </a:lnTo>
                <a:lnTo>
                  <a:pt x="30" y="2"/>
                </a:lnTo>
                <a:lnTo>
                  <a:pt x="30" y="2"/>
                </a:lnTo>
                <a:lnTo>
                  <a:pt x="28" y="8"/>
                </a:lnTo>
                <a:lnTo>
                  <a:pt x="26" y="14"/>
                </a:lnTo>
                <a:lnTo>
                  <a:pt x="26" y="14"/>
                </a:lnTo>
                <a:lnTo>
                  <a:pt x="22" y="38"/>
                </a:lnTo>
                <a:lnTo>
                  <a:pt x="2" y="162"/>
                </a:lnTo>
                <a:lnTo>
                  <a:pt x="2" y="162"/>
                </a:lnTo>
                <a:lnTo>
                  <a:pt x="0" y="178"/>
                </a:lnTo>
                <a:lnTo>
                  <a:pt x="0" y="178"/>
                </a:lnTo>
                <a:lnTo>
                  <a:pt x="0" y="180"/>
                </a:lnTo>
                <a:lnTo>
                  <a:pt x="0" y="180"/>
                </a:lnTo>
                <a:lnTo>
                  <a:pt x="0" y="178"/>
                </a:lnTo>
                <a:lnTo>
                  <a:pt x="0" y="178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CustomShape 53"/>
          <p:cNvSpPr/>
          <p:nvPr/>
        </p:nvSpPr>
        <p:spPr>
          <a:xfrm>
            <a:off x="7848720" y="1523880"/>
            <a:ext cx="1294920" cy="1685160"/>
          </a:xfrm>
          <a:custGeom>
            <a:avLst/>
            <a:gdLst/>
            <a:ahLst/>
            <a:rect l="l" t="t" r="r" b="b"/>
            <a:pathLst>
              <a:path w="664" h="864">
                <a:moveTo>
                  <a:pt x="566" y="472"/>
                </a:moveTo>
                <a:lnTo>
                  <a:pt x="566" y="472"/>
                </a:lnTo>
                <a:lnTo>
                  <a:pt x="568" y="472"/>
                </a:lnTo>
                <a:lnTo>
                  <a:pt x="572" y="476"/>
                </a:lnTo>
                <a:lnTo>
                  <a:pt x="582" y="488"/>
                </a:lnTo>
                <a:lnTo>
                  <a:pt x="612" y="532"/>
                </a:lnTo>
                <a:lnTo>
                  <a:pt x="660" y="604"/>
                </a:lnTo>
                <a:lnTo>
                  <a:pt x="660" y="604"/>
                </a:lnTo>
                <a:lnTo>
                  <a:pt x="664" y="608"/>
                </a:lnTo>
                <a:lnTo>
                  <a:pt x="664" y="356"/>
                </a:lnTo>
                <a:lnTo>
                  <a:pt x="664" y="356"/>
                </a:lnTo>
                <a:lnTo>
                  <a:pt x="650" y="354"/>
                </a:lnTo>
                <a:lnTo>
                  <a:pt x="650" y="354"/>
                </a:lnTo>
                <a:lnTo>
                  <a:pt x="664" y="346"/>
                </a:lnTo>
                <a:lnTo>
                  <a:pt x="664" y="0"/>
                </a:lnTo>
                <a:lnTo>
                  <a:pt x="664" y="0"/>
                </a:lnTo>
                <a:lnTo>
                  <a:pt x="638" y="20"/>
                </a:lnTo>
                <a:lnTo>
                  <a:pt x="624" y="34"/>
                </a:lnTo>
                <a:lnTo>
                  <a:pt x="608" y="50"/>
                </a:lnTo>
                <a:lnTo>
                  <a:pt x="608" y="50"/>
                </a:lnTo>
                <a:lnTo>
                  <a:pt x="594" y="68"/>
                </a:lnTo>
                <a:lnTo>
                  <a:pt x="580" y="86"/>
                </a:lnTo>
                <a:lnTo>
                  <a:pt x="568" y="104"/>
                </a:lnTo>
                <a:lnTo>
                  <a:pt x="558" y="124"/>
                </a:lnTo>
                <a:lnTo>
                  <a:pt x="548" y="146"/>
                </a:lnTo>
                <a:lnTo>
                  <a:pt x="540" y="166"/>
                </a:lnTo>
                <a:lnTo>
                  <a:pt x="524" y="214"/>
                </a:lnTo>
                <a:lnTo>
                  <a:pt x="524" y="214"/>
                </a:lnTo>
                <a:lnTo>
                  <a:pt x="514" y="254"/>
                </a:lnTo>
                <a:lnTo>
                  <a:pt x="508" y="294"/>
                </a:lnTo>
                <a:lnTo>
                  <a:pt x="504" y="330"/>
                </a:lnTo>
                <a:lnTo>
                  <a:pt x="502" y="356"/>
                </a:lnTo>
                <a:lnTo>
                  <a:pt x="502" y="356"/>
                </a:lnTo>
                <a:lnTo>
                  <a:pt x="498" y="358"/>
                </a:lnTo>
                <a:lnTo>
                  <a:pt x="498" y="358"/>
                </a:lnTo>
                <a:lnTo>
                  <a:pt x="490" y="350"/>
                </a:lnTo>
                <a:lnTo>
                  <a:pt x="490" y="350"/>
                </a:lnTo>
                <a:lnTo>
                  <a:pt x="490" y="346"/>
                </a:lnTo>
                <a:lnTo>
                  <a:pt x="490" y="342"/>
                </a:lnTo>
                <a:lnTo>
                  <a:pt x="490" y="342"/>
                </a:lnTo>
                <a:lnTo>
                  <a:pt x="488" y="340"/>
                </a:lnTo>
                <a:lnTo>
                  <a:pt x="484" y="338"/>
                </a:lnTo>
                <a:lnTo>
                  <a:pt x="480" y="336"/>
                </a:lnTo>
                <a:lnTo>
                  <a:pt x="476" y="338"/>
                </a:lnTo>
                <a:lnTo>
                  <a:pt x="476" y="338"/>
                </a:lnTo>
                <a:lnTo>
                  <a:pt x="476" y="338"/>
                </a:lnTo>
                <a:lnTo>
                  <a:pt x="476" y="336"/>
                </a:lnTo>
                <a:lnTo>
                  <a:pt x="474" y="336"/>
                </a:lnTo>
                <a:lnTo>
                  <a:pt x="472" y="338"/>
                </a:lnTo>
                <a:lnTo>
                  <a:pt x="472" y="338"/>
                </a:lnTo>
                <a:lnTo>
                  <a:pt x="468" y="336"/>
                </a:lnTo>
                <a:lnTo>
                  <a:pt x="468" y="336"/>
                </a:lnTo>
                <a:lnTo>
                  <a:pt x="468" y="336"/>
                </a:lnTo>
                <a:lnTo>
                  <a:pt x="466" y="338"/>
                </a:lnTo>
                <a:lnTo>
                  <a:pt x="464" y="338"/>
                </a:lnTo>
                <a:lnTo>
                  <a:pt x="464" y="340"/>
                </a:lnTo>
                <a:lnTo>
                  <a:pt x="462" y="340"/>
                </a:lnTo>
                <a:lnTo>
                  <a:pt x="462" y="342"/>
                </a:lnTo>
                <a:lnTo>
                  <a:pt x="464" y="344"/>
                </a:lnTo>
                <a:lnTo>
                  <a:pt x="464" y="344"/>
                </a:lnTo>
                <a:lnTo>
                  <a:pt x="464" y="344"/>
                </a:lnTo>
                <a:lnTo>
                  <a:pt x="460" y="344"/>
                </a:lnTo>
                <a:lnTo>
                  <a:pt x="460" y="344"/>
                </a:lnTo>
                <a:lnTo>
                  <a:pt x="456" y="346"/>
                </a:lnTo>
                <a:lnTo>
                  <a:pt x="454" y="350"/>
                </a:lnTo>
                <a:lnTo>
                  <a:pt x="454" y="354"/>
                </a:lnTo>
                <a:lnTo>
                  <a:pt x="456" y="358"/>
                </a:lnTo>
                <a:lnTo>
                  <a:pt x="456" y="358"/>
                </a:lnTo>
                <a:lnTo>
                  <a:pt x="458" y="362"/>
                </a:lnTo>
                <a:lnTo>
                  <a:pt x="458" y="362"/>
                </a:lnTo>
                <a:lnTo>
                  <a:pt x="458" y="370"/>
                </a:lnTo>
                <a:lnTo>
                  <a:pt x="458" y="374"/>
                </a:lnTo>
                <a:lnTo>
                  <a:pt x="458" y="374"/>
                </a:lnTo>
                <a:lnTo>
                  <a:pt x="456" y="376"/>
                </a:lnTo>
                <a:lnTo>
                  <a:pt x="456" y="376"/>
                </a:lnTo>
                <a:lnTo>
                  <a:pt x="434" y="360"/>
                </a:lnTo>
                <a:lnTo>
                  <a:pt x="406" y="338"/>
                </a:lnTo>
                <a:lnTo>
                  <a:pt x="372" y="314"/>
                </a:lnTo>
                <a:lnTo>
                  <a:pt x="336" y="294"/>
                </a:lnTo>
                <a:lnTo>
                  <a:pt x="336" y="294"/>
                </a:lnTo>
                <a:lnTo>
                  <a:pt x="292" y="272"/>
                </a:lnTo>
                <a:lnTo>
                  <a:pt x="270" y="264"/>
                </a:lnTo>
                <a:lnTo>
                  <a:pt x="248" y="256"/>
                </a:lnTo>
                <a:lnTo>
                  <a:pt x="226" y="250"/>
                </a:lnTo>
                <a:lnTo>
                  <a:pt x="204" y="246"/>
                </a:lnTo>
                <a:lnTo>
                  <a:pt x="182" y="244"/>
                </a:lnTo>
                <a:lnTo>
                  <a:pt x="160" y="242"/>
                </a:lnTo>
                <a:lnTo>
                  <a:pt x="160" y="242"/>
                </a:lnTo>
                <a:lnTo>
                  <a:pt x="138" y="242"/>
                </a:lnTo>
                <a:lnTo>
                  <a:pt x="116" y="242"/>
                </a:lnTo>
                <a:lnTo>
                  <a:pt x="84" y="248"/>
                </a:lnTo>
                <a:lnTo>
                  <a:pt x="62" y="252"/>
                </a:lnTo>
                <a:lnTo>
                  <a:pt x="56" y="256"/>
                </a:lnTo>
                <a:lnTo>
                  <a:pt x="30" y="266"/>
                </a:lnTo>
                <a:lnTo>
                  <a:pt x="8" y="282"/>
                </a:lnTo>
                <a:lnTo>
                  <a:pt x="0" y="296"/>
                </a:lnTo>
                <a:lnTo>
                  <a:pt x="0" y="324"/>
                </a:lnTo>
                <a:lnTo>
                  <a:pt x="2" y="330"/>
                </a:lnTo>
                <a:lnTo>
                  <a:pt x="14" y="344"/>
                </a:lnTo>
                <a:lnTo>
                  <a:pt x="28" y="358"/>
                </a:lnTo>
                <a:lnTo>
                  <a:pt x="28" y="358"/>
                </a:lnTo>
                <a:lnTo>
                  <a:pt x="36" y="364"/>
                </a:lnTo>
                <a:lnTo>
                  <a:pt x="42" y="366"/>
                </a:lnTo>
                <a:lnTo>
                  <a:pt x="46" y="368"/>
                </a:lnTo>
                <a:lnTo>
                  <a:pt x="46" y="368"/>
                </a:lnTo>
                <a:lnTo>
                  <a:pt x="52" y="368"/>
                </a:lnTo>
                <a:lnTo>
                  <a:pt x="56" y="372"/>
                </a:lnTo>
                <a:lnTo>
                  <a:pt x="60" y="376"/>
                </a:lnTo>
                <a:lnTo>
                  <a:pt x="60" y="376"/>
                </a:lnTo>
                <a:lnTo>
                  <a:pt x="64" y="380"/>
                </a:lnTo>
                <a:lnTo>
                  <a:pt x="70" y="384"/>
                </a:lnTo>
                <a:lnTo>
                  <a:pt x="78" y="386"/>
                </a:lnTo>
                <a:lnTo>
                  <a:pt x="78" y="386"/>
                </a:lnTo>
                <a:lnTo>
                  <a:pt x="84" y="386"/>
                </a:lnTo>
                <a:lnTo>
                  <a:pt x="92" y="390"/>
                </a:lnTo>
                <a:lnTo>
                  <a:pt x="98" y="394"/>
                </a:lnTo>
                <a:lnTo>
                  <a:pt x="100" y="398"/>
                </a:lnTo>
                <a:lnTo>
                  <a:pt x="100" y="398"/>
                </a:lnTo>
                <a:lnTo>
                  <a:pt x="104" y="402"/>
                </a:lnTo>
                <a:lnTo>
                  <a:pt x="112" y="406"/>
                </a:lnTo>
                <a:lnTo>
                  <a:pt x="120" y="410"/>
                </a:lnTo>
                <a:lnTo>
                  <a:pt x="120" y="410"/>
                </a:lnTo>
                <a:lnTo>
                  <a:pt x="126" y="418"/>
                </a:lnTo>
                <a:lnTo>
                  <a:pt x="130" y="426"/>
                </a:lnTo>
                <a:lnTo>
                  <a:pt x="130" y="430"/>
                </a:lnTo>
                <a:lnTo>
                  <a:pt x="130" y="430"/>
                </a:lnTo>
                <a:lnTo>
                  <a:pt x="132" y="434"/>
                </a:lnTo>
                <a:lnTo>
                  <a:pt x="136" y="436"/>
                </a:lnTo>
                <a:lnTo>
                  <a:pt x="142" y="438"/>
                </a:lnTo>
                <a:lnTo>
                  <a:pt x="142" y="438"/>
                </a:lnTo>
                <a:lnTo>
                  <a:pt x="146" y="442"/>
                </a:lnTo>
                <a:lnTo>
                  <a:pt x="150" y="446"/>
                </a:lnTo>
                <a:lnTo>
                  <a:pt x="152" y="452"/>
                </a:lnTo>
                <a:lnTo>
                  <a:pt x="152" y="452"/>
                </a:lnTo>
                <a:lnTo>
                  <a:pt x="152" y="456"/>
                </a:lnTo>
                <a:lnTo>
                  <a:pt x="154" y="458"/>
                </a:lnTo>
                <a:lnTo>
                  <a:pt x="158" y="466"/>
                </a:lnTo>
                <a:lnTo>
                  <a:pt x="166" y="472"/>
                </a:lnTo>
                <a:lnTo>
                  <a:pt x="170" y="474"/>
                </a:lnTo>
                <a:lnTo>
                  <a:pt x="170" y="474"/>
                </a:lnTo>
                <a:lnTo>
                  <a:pt x="174" y="476"/>
                </a:lnTo>
                <a:lnTo>
                  <a:pt x="178" y="480"/>
                </a:lnTo>
                <a:lnTo>
                  <a:pt x="182" y="486"/>
                </a:lnTo>
                <a:lnTo>
                  <a:pt x="182" y="486"/>
                </a:lnTo>
                <a:lnTo>
                  <a:pt x="186" y="490"/>
                </a:lnTo>
                <a:lnTo>
                  <a:pt x="192" y="494"/>
                </a:lnTo>
                <a:lnTo>
                  <a:pt x="200" y="500"/>
                </a:lnTo>
                <a:lnTo>
                  <a:pt x="200" y="500"/>
                </a:lnTo>
                <a:lnTo>
                  <a:pt x="216" y="510"/>
                </a:lnTo>
                <a:lnTo>
                  <a:pt x="224" y="516"/>
                </a:lnTo>
                <a:lnTo>
                  <a:pt x="224" y="516"/>
                </a:lnTo>
                <a:lnTo>
                  <a:pt x="230" y="518"/>
                </a:lnTo>
                <a:lnTo>
                  <a:pt x="238" y="518"/>
                </a:lnTo>
                <a:lnTo>
                  <a:pt x="246" y="518"/>
                </a:lnTo>
                <a:lnTo>
                  <a:pt x="268" y="512"/>
                </a:lnTo>
                <a:lnTo>
                  <a:pt x="288" y="504"/>
                </a:lnTo>
                <a:lnTo>
                  <a:pt x="306" y="496"/>
                </a:lnTo>
                <a:lnTo>
                  <a:pt x="332" y="486"/>
                </a:lnTo>
                <a:lnTo>
                  <a:pt x="350" y="482"/>
                </a:lnTo>
                <a:lnTo>
                  <a:pt x="350" y="482"/>
                </a:lnTo>
                <a:lnTo>
                  <a:pt x="350" y="482"/>
                </a:lnTo>
                <a:lnTo>
                  <a:pt x="334" y="504"/>
                </a:lnTo>
                <a:lnTo>
                  <a:pt x="320" y="526"/>
                </a:lnTo>
                <a:lnTo>
                  <a:pt x="320" y="526"/>
                </a:lnTo>
                <a:lnTo>
                  <a:pt x="302" y="566"/>
                </a:lnTo>
                <a:lnTo>
                  <a:pt x="298" y="576"/>
                </a:lnTo>
                <a:lnTo>
                  <a:pt x="298" y="582"/>
                </a:lnTo>
                <a:lnTo>
                  <a:pt x="298" y="586"/>
                </a:lnTo>
                <a:lnTo>
                  <a:pt x="300" y="586"/>
                </a:lnTo>
                <a:lnTo>
                  <a:pt x="302" y="586"/>
                </a:lnTo>
                <a:lnTo>
                  <a:pt x="310" y="598"/>
                </a:lnTo>
                <a:lnTo>
                  <a:pt x="310" y="598"/>
                </a:lnTo>
                <a:lnTo>
                  <a:pt x="318" y="604"/>
                </a:lnTo>
                <a:lnTo>
                  <a:pt x="334" y="622"/>
                </a:lnTo>
                <a:lnTo>
                  <a:pt x="344" y="630"/>
                </a:lnTo>
                <a:lnTo>
                  <a:pt x="356" y="638"/>
                </a:lnTo>
                <a:lnTo>
                  <a:pt x="366" y="644"/>
                </a:lnTo>
                <a:lnTo>
                  <a:pt x="376" y="646"/>
                </a:lnTo>
                <a:lnTo>
                  <a:pt x="376" y="646"/>
                </a:lnTo>
                <a:lnTo>
                  <a:pt x="384" y="646"/>
                </a:lnTo>
                <a:lnTo>
                  <a:pt x="390" y="648"/>
                </a:lnTo>
                <a:lnTo>
                  <a:pt x="396" y="650"/>
                </a:lnTo>
                <a:lnTo>
                  <a:pt x="398" y="654"/>
                </a:lnTo>
                <a:lnTo>
                  <a:pt x="402" y="660"/>
                </a:lnTo>
                <a:lnTo>
                  <a:pt x="404" y="662"/>
                </a:lnTo>
                <a:lnTo>
                  <a:pt x="404" y="662"/>
                </a:lnTo>
                <a:lnTo>
                  <a:pt x="414" y="670"/>
                </a:lnTo>
                <a:lnTo>
                  <a:pt x="424" y="676"/>
                </a:lnTo>
                <a:lnTo>
                  <a:pt x="428" y="678"/>
                </a:lnTo>
                <a:lnTo>
                  <a:pt x="434" y="676"/>
                </a:lnTo>
                <a:lnTo>
                  <a:pt x="434" y="676"/>
                </a:lnTo>
                <a:lnTo>
                  <a:pt x="438" y="678"/>
                </a:lnTo>
                <a:lnTo>
                  <a:pt x="444" y="680"/>
                </a:lnTo>
                <a:lnTo>
                  <a:pt x="454" y="692"/>
                </a:lnTo>
                <a:lnTo>
                  <a:pt x="460" y="704"/>
                </a:lnTo>
                <a:lnTo>
                  <a:pt x="464" y="710"/>
                </a:lnTo>
                <a:lnTo>
                  <a:pt x="464" y="710"/>
                </a:lnTo>
                <a:lnTo>
                  <a:pt x="466" y="716"/>
                </a:lnTo>
                <a:lnTo>
                  <a:pt x="470" y="730"/>
                </a:lnTo>
                <a:lnTo>
                  <a:pt x="472" y="740"/>
                </a:lnTo>
                <a:lnTo>
                  <a:pt x="472" y="750"/>
                </a:lnTo>
                <a:lnTo>
                  <a:pt x="470" y="760"/>
                </a:lnTo>
                <a:lnTo>
                  <a:pt x="468" y="770"/>
                </a:lnTo>
                <a:lnTo>
                  <a:pt x="468" y="770"/>
                </a:lnTo>
                <a:lnTo>
                  <a:pt x="460" y="788"/>
                </a:lnTo>
                <a:lnTo>
                  <a:pt x="456" y="800"/>
                </a:lnTo>
                <a:lnTo>
                  <a:pt x="454" y="810"/>
                </a:lnTo>
                <a:lnTo>
                  <a:pt x="454" y="810"/>
                </a:lnTo>
                <a:lnTo>
                  <a:pt x="452" y="816"/>
                </a:lnTo>
                <a:lnTo>
                  <a:pt x="452" y="824"/>
                </a:lnTo>
                <a:lnTo>
                  <a:pt x="454" y="832"/>
                </a:lnTo>
                <a:lnTo>
                  <a:pt x="454" y="832"/>
                </a:lnTo>
                <a:lnTo>
                  <a:pt x="458" y="852"/>
                </a:lnTo>
                <a:lnTo>
                  <a:pt x="462" y="858"/>
                </a:lnTo>
                <a:lnTo>
                  <a:pt x="466" y="864"/>
                </a:lnTo>
                <a:lnTo>
                  <a:pt x="466" y="864"/>
                </a:lnTo>
                <a:lnTo>
                  <a:pt x="468" y="864"/>
                </a:lnTo>
                <a:lnTo>
                  <a:pt x="472" y="864"/>
                </a:lnTo>
                <a:lnTo>
                  <a:pt x="472" y="864"/>
                </a:lnTo>
                <a:lnTo>
                  <a:pt x="476" y="860"/>
                </a:lnTo>
                <a:lnTo>
                  <a:pt x="480" y="858"/>
                </a:lnTo>
                <a:lnTo>
                  <a:pt x="496" y="810"/>
                </a:lnTo>
                <a:lnTo>
                  <a:pt x="490" y="798"/>
                </a:lnTo>
                <a:lnTo>
                  <a:pt x="490" y="798"/>
                </a:lnTo>
                <a:lnTo>
                  <a:pt x="492" y="792"/>
                </a:lnTo>
                <a:lnTo>
                  <a:pt x="494" y="786"/>
                </a:lnTo>
                <a:lnTo>
                  <a:pt x="498" y="784"/>
                </a:lnTo>
                <a:lnTo>
                  <a:pt x="498" y="784"/>
                </a:lnTo>
                <a:lnTo>
                  <a:pt x="502" y="778"/>
                </a:lnTo>
                <a:lnTo>
                  <a:pt x="506" y="770"/>
                </a:lnTo>
                <a:lnTo>
                  <a:pt x="508" y="758"/>
                </a:lnTo>
                <a:lnTo>
                  <a:pt x="508" y="758"/>
                </a:lnTo>
                <a:lnTo>
                  <a:pt x="512" y="748"/>
                </a:lnTo>
                <a:lnTo>
                  <a:pt x="520" y="726"/>
                </a:lnTo>
                <a:lnTo>
                  <a:pt x="520" y="726"/>
                </a:lnTo>
                <a:lnTo>
                  <a:pt x="524" y="694"/>
                </a:lnTo>
                <a:lnTo>
                  <a:pt x="526" y="676"/>
                </a:lnTo>
                <a:lnTo>
                  <a:pt x="524" y="662"/>
                </a:lnTo>
                <a:lnTo>
                  <a:pt x="524" y="662"/>
                </a:lnTo>
                <a:lnTo>
                  <a:pt x="504" y="578"/>
                </a:lnTo>
                <a:lnTo>
                  <a:pt x="494" y="526"/>
                </a:lnTo>
                <a:lnTo>
                  <a:pt x="492" y="510"/>
                </a:lnTo>
                <a:lnTo>
                  <a:pt x="492" y="504"/>
                </a:lnTo>
                <a:lnTo>
                  <a:pt x="494" y="502"/>
                </a:lnTo>
                <a:lnTo>
                  <a:pt x="494" y="502"/>
                </a:lnTo>
                <a:lnTo>
                  <a:pt x="498" y="498"/>
                </a:lnTo>
                <a:lnTo>
                  <a:pt x="500" y="492"/>
                </a:lnTo>
                <a:lnTo>
                  <a:pt x="504" y="474"/>
                </a:lnTo>
                <a:lnTo>
                  <a:pt x="512" y="500"/>
                </a:lnTo>
                <a:lnTo>
                  <a:pt x="518" y="508"/>
                </a:lnTo>
                <a:lnTo>
                  <a:pt x="518" y="520"/>
                </a:lnTo>
                <a:lnTo>
                  <a:pt x="526" y="538"/>
                </a:lnTo>
                <a:lnTo>
                  <a:pt x="528" y="542"/>
                </a:lnTo>
                <a:lnTo>
                  <a:pt x="538" y="568"/>
                </a:lnTo>
                <a:lnTo>
                  <a:pt x="542" y="568"/>
                </a:lnTo>
                <a:lnTo>
                  <a:pt x="544" y="572"/>
                </a:lnTo>
                <a:lnTo>
                  <a:pt x="542" y="576"/>
                </a:lnTo>
                <a:lnTo>
                  <a:pt x="548" y="588"/>
                </a:lnTo>
                <a:lnTo>
                  <a:pt x="556" y="608"/>
                </a:lnTo>
                <a:lnTo>
                  <a:pt x="570" y="620"/>
                </a:lnTo>
                <a:lnTo>
                  <a:pt x="588" y="626"/>
                </a:lnTo>
                <a:lnTo>
                  <a:pt x="584" y="614"/>
                </a:lnTo>
                <a:lnTo>
                  <a:pt x="590" y="624"/>
                </a:lnTo>
                <a:lnTo>
                  <a:pt x="598" y="608"/>
                </a:lnTo>
                <a:lnTo>
                  <a:pt x="598" y="590"/>
                </a:lnTo>
                <a:lnTo>
                  <a:pt x="590" y="570"/>
                </a:lnTo>
                <a:lnTo>
                  <a:pt x="586" y="558"/>
                </a:lnTo>
                <a:lnTo>
                  <a:pt x="580" y="556"/>
                </a:lnTo>
                <a:lnTo>
                  <a:pt x="580" y="552"/>
                </a:lnTo>
                <a:lnTo>
                  <a:pt x="582" y="548"/>
                </a:lnTo>
                <a:lnTo>
                  <a:pt x="572" y="524"/>
                </a:lnTo>
                <a:lnTo>
                  <a:pt x="570" y="520"/>
                </a:lnTo>
                <a:lnTo>
                  <a:pt x="562" y="502"/>
                </a:lnTo>
                <a:lnTo>
                  <a:pt x="554" y="492"/>
                </a:lnTo>
                <a:lnTo>
                  <a:pt x="550" y="484"/>
                </a:lnTo>
                <a:lnTo>
                  <a:pt x="538" y="460"/>
                </a:lnTo>
                <a:lnTo>
                  <a:pt x="538" y="460"/>
                </a:lnTo>
                <a:lnTo>
                  <a:pt x="554" y="470"/>
                </a:lnTo>
                <a:lnTo>
                  <a:pt x="560" y="472"/>
                </a:lnTo>
                <a:lnTo>
                  <a:pt x="566" y="472"/>
                </a:lnTo>
                <a:lnTo>
                  <a:pt x="566" y="472"/>
                </a:lnTo>
                <a:close/>
                <a:moveTo>
                  <a:pt x="466" y="344"/>
                </a:moveTo>
                <a:lnTo>
                  <a:pt x="466" y="344"/>
                </a:lnTo>
                <a:lnTo>
                  <a:pt x="466" y="344"/>
                </a:lnTo>
                <a:lnTo>
                  <a:pt x="466" y="344"/>
                </a:lnTo>
                <a:lnTo>
                  <a:pt x="466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6000"/>
            </a:schemeClr>
          </a:solidFill>
          <a:ln>
            <a:noFill/>
          </a:ln>
          <a:effectLst>
            <a:glow rad="38100">
              <a:schemeClr val="bg2">
                <a:lumMod val="50000"/>
                <a:lumOff val="50000"/>
                <a:alpha val="15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53" name="CustomShape 54"/>
          <p:cNvSpPr/>
          <p:nvPr/>
        </p:nvSpPr>
        <p:spPr>
          <a:xfrm>
            <a:off x="7679520" y="6346080"/>
            <a:ext cx="201960" cy="95040"/>
          </a:xfrm>
          <a:custGeom>
            <a:avLst/>
            <a:gdLst/>
            <a:ahLst/>
            <a:rect l="l" t="t" r="r" b="b"/>
            <a:pathLst>
              <a:path w="170" h="80">
                <a:moveTo>
                  <a:pt x="170" y="80"/>
                </a:moveTo>
                <a:lnTo>
                  <a:pt x="170" y="80"/>
                </a:lnTo>
                <a:lnTo>
                  <a:pt x="170" y="80"/>
                </a:lnTo>
                <a:lnTo>
                  <a:pt x="170" y="80"/>
                </a:lnTo>
                <a:lnTo>
                  <a:pt x="154" y="72"/>
                </a:lnTo>
                <a:lnTo>
                  <a:pt x="38" y="14"/>
                </a:lnTo>
                <a:lnTo>
                  <a:pt x="38" y="14"/>
                </a:lnTo>
                <a:lnTo>
                  <a:pt x="18" y="4"/>
                </a:lnTo>
                <a:lnTo>
                  <a:pt x="18" y="4"/>
                </a:lnTo>
                <a:lnTo>
                  <a:pt x="12" y="2"/>
                </a:lnTo>
                <a:lnTo>
                  <a:pt x="4" y="0"/>
                </a:lnTo>
                <a:lnTo>
                  <a:pt x="4" y="0"/>
                </a:lnTo>
                <a:lnTo>
                  <a:pt x="0" y="0"/>
                </a:lnTo>
                <a:lnTo>
                  <a:pt x="2" y="4"/>
                </a:lnTo>
                <a:lnTo>
                  <a:pt x="2" y="4"/>
                </a:lnTo>
                <a:lnTo>
                  <a:pt x="4" y="6"/>
                </a:lnTo>
                <a:lnTo>
                  <a:pt x="10" y="8"/>
                </a:lnTo>
                <a:lnTo>
                  <a:pt x="10" y="8"/>
                </a:lnTo>
                <a:lnTo>
                  <a:pt x="28" y="16"/>
                </a:lnTo>
                <a:lnTo>
                  <a:pt x="154" y="74"/>
                </a:lnTo>
                <a:lnTo>
                  <a:pt x="154" y="74"/>
                </a:lnTo>
                <a:lnTo>
                  <a:pt x="170" y="80"/>
                </a:lnTo>
                <a:lnTo>
                  <a:pt x="170" y="8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55"/>
          <p:cNvSpPr/>
          <p:nvPr/>
        </p:nvSpPr>
        <p:spPr>
          <a:xfrm>
            <a:off x="7884360" y="644616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CustomShape 56"/>
          <p:cNvSpPr/>
          <p:nvPr/>
        </p:nvSpPr>
        <p:spPr>
          <a:xfrm>
            <a:off x="7889040" y="6215040"/>
            <a:ext cx="14040" cy="221040"/>
          </a:xfrm>
          <a:custGeom>
            <a:avLst/>
            <a:gdLst/>
            <a:ahLst/>
            <a:rect l="l" t="t" r="r" b="b"/>
            <a:pathLst>
              <a:path w="12" h="186">
                <a:moveTo>
                  <a:pt x="2" y="186"/>
                </a:moveTo>
                <a:lnTo>
                  <a:pt x="2" y="186"/>
                </a:lnTo>
                <a:lnTo>
                  <a:pt x="4" y="168"/>
                </a:lnTo>
                <a:lnTo>
                  <a:pt x="8" y="30"/>
                </a:lnTo>
                <a:lnTo>
                  <a:pt x="8" y="30"/>
                </a:lnTo>
                <a:lnTo>
                  <a:pt x="10" y="10"/>
                </a:lnTo>
                <a:lnTo>
                  <a:pt x="10" y="10"/>
                </a:lnTo>
                <a:lnTo>
                  <a:pt x="12" y="6"/>
                </a:lnTo>
                <a:lnTo>
                  <a:pt x="10" y="0"/>
                </a:lnTo>
                <a:lnTo>
                  <a:pt x="10" y="0"/>
                </a:lnTo>
                <a:lnTo>
                  <a:pt x="8" y="0"/>
                </a:lnTo>
                <a:lnTo>
                  <a:pt x="6" y="2"/>
                </a:lnTo>
                <a:lnTo>
                  <a:pt x="6" y="2"/>
                </a:lnTo>
                <a:lnTo>
                  <a:pt x="4" y="8"/>
                </a:lnTo>
                <a:lnTo>
                  <a:pt x="4" y="16"/>
                </a:lnTo>
                <a:lnTo>
                  <a:pt x="4" y="16"/>
                </a:lnTo>
                <a:lnTo>
                  <a:pt x="4" y="38"/>
                </a:lnTo>
                <a:lnTo>
                  <a:pt x="0" y="168"/>
                </a:lnTo>
                <a:lnTo>
                  <a:pt x="0" y="168"/>
                </a:lnTo>
                <a:lnTo>
                  <a:pt x="0" y="186"/>
                </a:lnTo>
                <a:lnTo>
                  <a:pt x="0" y="186"/>
                </a:lnTo>
                <a:lnTo>
                  <a:pt x="0" y="186"/>
                </a:lnTo>
                <a:lnTo>
                  <a:pt x="0" y="186"/>
                </a:lnTo>
                <a:lnTo>
                  <a:pt x="2" y="186"/>
                </a:lnTo>
                <a:lnTo>
                  <a:pt x="2" y="186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CustomShape 57"/>
          <p:cNvSpPr/>
          <p:nvPr/>
        </p:nvSpPr>
        <p:spPr>
          <a:xfrm>
            <a:off x="7920720" y="5943600"/>
            <a:ext cx="1090080" cy="914040"/>
          </a:xfrm>
          <a:custGeom>
            <a:avLst/>
            <a:gdLst/>
            <a:ahLst/>
            <a:rect l="l" t="t" r="r" b="b"/>
            <a:pathLst>
              <a:path w="916" h="768">
                <a:moveTo>
                  <a:pt x="878" y="688"/>
                </a:moveTo>
                <a:lnTo>
                  <a:pt x="878" y="688"/>
                </a:lnTo>
                <a:lnTo>
                  <a:pt x="868" y="682"/>
                </a:lnTo>
                <a:lnTo>
                  <a:pt x="856" y="678"/>
                </a:lnTo>
                <a:lnTo>
                  <a:pt x="838" y="674"/>
                </a:lnTo>
                <a:lnTo>
                  <a:pt x="838" y="674"/>
                </a:lnTo>
                <a:lnTo>
                  <a:pt x="828" y="672"/>
                </a:lnTo>
                <a:lnTo>
                  <a:pt x="818" y="666"/>
                </a:lnTo>
                <a:lnTo>
                  <a:pt x="810" y="660"/>
                </a:lnTo>
                <a:lnTo>
                  <a:pt x="802" y="652"/>
                </a:lnTo>
                <a:lnTo>
                  <a:pt x="792" y="640"/>
                </a:lnTo>
                <a:lnTo>
                  <a:pt x="790" y="634"/>
                </a:lnTo>
                <a:lnTo>
                  <a:pt x="790" y="634"/>
                </a:lnTo>
                <a:lnTo>
                  <a:pt x="786" y="630"/>
                </a:lnTo>
                <a:lnTo>
                  <a:pt x="780" y="616"/>
                </a:lnTo>
                <a:lnTo>
                  <a:pt x="776" y="602"/>
                </a:lnTo>
                <a:lnTo>
                  <a:pt x="778" y="596"/>
                </a:lnTo>
                <a:lnTo>
                  <a:pt x="780" y="590"/>
                </a:lnTo>
                <a:lnTo>
                  <a:pt x="780" y="590"/>
                </a:lnTo>
                <a:lnTo>
                  <a:pt x="784" y="586"/>
                </a:lnTo>
                <a:lnTo>
                  <a:pt x="786" y="582"/>
                </a:lnTo>
                <a:lnTo>
                  <a:pt x="786" y="570"/>
                </a:lnTo>
                <a:lnTo>
                  <a:pt x="786" y="556"/>
                </a:lnTo>
                <a:lnTo>
                  <a:pt x="786" y="556"/>
                </a:lnTo>
                <a:lnTo>
                  <a:pt x="784" y="554"/>
                </a:lnTo>
                <a:lnTo>
                  <a:pt x="782" y="548"/>
                </a:lnTo>
                <a:lnTo>
                  <a:pt x="780" y="544"/>
                </a:lnTo>
                <a:lnTo>
                  <a:pt x="782" y="538"/>
                </a:lnTo>
                <a:lnTo>
                  <a:pt x="784" y="532"/>
                </a:lnTo>
                <a:lnTo>
                  <a:pt x="788" y="524"/>
                </a:lnTo>
                <a:lnTo>
                  <a:pt x="788" y="524"/>
                </a:lnTo>
                <a:lnTo>
                  <a:pt x="792" y="514"/>
                </a:lnTo>
                <a:lnTo>
                  <a:pt x="794" y="502"/>
                </a:lnTo>
                <a:lnTo>
                  <a:pt x="794" y="488"/>
                </a:lnTo>
                <a:lnTo>
                  <a:pt x="794" y="474"/>
                </a:lnTo>
                <a:lnTo>
                  <a:pt x="790" y="450"/>
                </a:lnTo>
                <a:lnTo>
                  <a:pt x="786" y="440"/>
                </a:lnTo>
                <a:lnTo>
                  <a:pt x="782" y="426"/>
                </a:lnTo>
                <a:lnTo>
                  <a:pt x="782" y="426"/>
                </a:lnTo>
                <a:lnTo>
                  <a:pt x="784" y="424"/>
                </a:lnTo>
                <a:lnTo>
                  <a:pt x="784" y="422"/>
                </a:lnTo>
                <a:lnTo>
                  <a:pt x="782" y="420"/>
                </a:lnTo>
                <a:lnTo>
                  <a:pt x="776" y="418"/>
                </a:lnTo>
                <a:lnTo>
                  <a:pt x="766" y="414"/>
                </a:lnTo>
                <a:lnTo>
                  <a:pt x="722" y="406"/>
                </a:lnTo>
                <a:lnTo>
                  <a:pt x="722" y="406"/>
                </a:lnTo>
                <a:lnTo>
                  <a:pt x="696" y="404"/>
                </a:lnTo>
                <a:lnTo>
                  <a:pt x="666" y="406"/>
                </a:lnTo>
                <a:lnTo>
                  <a:pt x="668" y="404"/>
                </a:lnTo>
                <a:lnTo>
                  <a:pt x="682" y="392"/>
                </a:lnTo>
                <a:lnTo>
                  <a:pt x="704" y="376"/>
                </a:lnTo>
                <a:lnTo>
                  <a:pt x="722" y="366"/>
                </a:lnTo>
                <a:lnTo>
                  <a:pt x="742" y="354"/>
                </a:lnTo>
                <a:lnTo>
                  <a:pt x="758" y="340"/>
                </a:lnTo>
                <a:lnTo>
                  <a:pt x="758" y="340"/>
                </a:lnTo>
                <a:lnTo>
                  <a:pt x="764" y="332"/>
                </a:lnTo>
                <a:lnTo>
                  <a:pt x="768" y="326"/>
                </a:lnTo>
                <a:lnTo>
                  <a:pt x="770" y="320"/>
                </a:lnTo>
                <a:lnTo>
                  <a:pt x="770" y="320"/>
                </a:lnTo>
                <a:lnTo>
                  <a:pt x="770" y="308"/>
                </a:lnTo>
                <a:lnTo>
                  <a:pt x="772" y="290"/>
                </a:lnTo>
                <a:lnTo>
                  <a:pt x="772" y="290"/>
                </a:lnTo>
                <a:lnTo>
                  <a:pt x="772" y="280"/>
                </a:lnTo>
                <a:lnTo>
                  <a:pt x="772" y="272"/>
                </a:lnTo>
                <a:lnTo>
                  <a:pt x="770" y="266"/>
                </a:lnTo>
                <a:lnTo>
                  <a:pt x="770" y="266"/>
                </a:lnTo>
                <a:lnTo>
                  <a:pt x="768" y="260"/>
                </a:lnTo>
                <a:lnTo>
                  <a:pt x="768" y="254"/>
                </a:lnTo>
                <a:lnTo>
                  <a:pt x="768" y="250"/>
                </a:lnTo>
                <a:lnTo>
                  <a:pt x="768" y="250"/>
                </a:lnTo>
                <a:lnTo>
                  <a:pt x="768" y="244"/>
                </a:lnTo>
                <a:lnTo>
                  <a:pt x="768" y="236"/>
                </a:lnTo>
                <a:lnTo>
                  <a:pt x="766" y="226"/>
                </a:lnTo>
                <a:lnTo>
                  <a:pt x="764" y="222"/>
                </a:lnTo>
                <a:lnTo>
                  <a:pt x="760" y="220"/>
                </a:lnTo>
                <a:lnTo>
                  <a:pt x="760" y="220"/>
                </a:lnTo>
                <a:lnTo>
                  <a:pt x="756" y="216"/>
                </a:lnTo>
                <a:lnTo>
                  <a:pt x="756" y="212"/>
                </a:lnTo>
                <a:lnTo>
                  <a:pt x="754" y="204"/>
                </a:lnTo>
                <a:lnTo>
                  <a:pt x="754" y="204"/>
                </a:lnTo>
                <a:lnTo>
                  <a:pt x="756" y="198"/>
                </a:lnTo>
                <a:lnTo>
                  <a:pt x="758" y="194"/>
                </a:lnTo>
                <a:lnTo>
                  <a:pt x="756" y="190"/>
                </a:lnTo>
                <a:lnTo>
                  <a:pt x="756" y="190"/>
                </a:lnTo>
                <a:lnTo>
                  <a:pt x="752" y="186"/>
                </a:lnTo>
                <a:lnTo>
                  <a:pt x="748" y="180"/>
                </a:lnTo>
                <a:lnTo>
                  <a:pt x="744" y="170"/>
                </a:lnTo>
                <a:lnTo>
                  <a:pt x="744" y="170"/>
                </a:lnTo>
                <a:lnTo>
                  <a:pt x="746" y="160"/>
                </a:lnTo>
                <a:lnTo>
                  <a:pt x="746" y="152"/>
                </a:lnTo>
                <a:lnTo>
                  <a:pt x="746" y="146"/>
                </a:lnTo>
                <a:lnTo>
                  <a:pt x="746" y="146"/>
                </a:lnTo>
                <a:lnTo>
                  <a:pt x="746" y="142"/>
                </a:lnTo>
                <a:lnTo>
                  <a:pt x="746" y="134"/>
                </a:lnTo>
                <a:lnTo>
                  <a:pt x="746" y="126"/>
                </a:lnTo>
                <a:lnTo>
                  <a:pt x="750" y="118"/>
                </a:lnTo>
                <a:lnTo>
                  <a:pt x="750" y="118"/>
                </a:lnTo>
                <a:lnTo>
                  <a:pt x="752" y="112"/>
                </a:lnTo>
                <a:lnTo>
                  <a:pt x="752" y="106"/>
                </a:lnTo>
                <a:lnTo>
                  <a:pt x="752" y="98"/>
                </a:lnTo>
                <a:lnTo>
                  <a:pt x="752" y="98"/>
                </a:lnTo>
                <a:lnTo>
                  <a:pt x="752" y="92"/>
                </a:lnTo>
                <a:lnTo>
                  <a:pt x="752" y="88"/>
                </a:lnTo>
                <a:lnTo>
                  <a:pt x="752" y="84"/>
                </a:lnTo>
                <a:lnTo>
                  <a:pt x="752" y="84"/>
                </a:lnTo>
                <a:lnTo>
                  <a:pt x="754" y="78"/>
                </a:lnTo>
                <a:lnTo>
                  <a:pt x="756" y="72"/>
                </a:lnTo>
                <a:lnTo>
                  <a:pt x="756" y="62"/>
                </a:lnTo>
                <a:lnTo>
                  <a:pt x="754" y="42"/>
                </a:lnTo>
                <a:lnTo>
                  <a:pt x="748" y="24"/>
                </a:lnTo>
                <a:lnTo>
                  <a:pt x="740" y="10"/>
                </a:lnTo>
                <a:lnTo>
                  <a:pt x="726" y="2"/>
                </a:lnTo>
                <a:lnTo>
                  <a:pt x="704" y="0"/>
                </a:lnTo>
                <a:lnTo>
                  <a:pt x="678" y="10"/>
                </a:lnTo>
                <a:lnTo>
                  <a:pt x="654" y="24"/>
                </a:lnTo>
                <a:lnTo>
                  <a:pt x="654" y="24"/>
                </a:lnTo>
                <a:lnTo>
                  <a:pt x="648" y="28"/>
                </a:lnTo>
                <a:lnTo>
                  <a:pt x="630" y="42"/>
                </a:lnTo>
                <a:lnTo>
                  <a:pt x="606" y="66"/>
                </a:lnTo>
                <a:lnTo>
                  <a:pt x="594" y="82"/>
                </a:lnTo>
                <a:lnTo>
                  <a:pt x="580" y="102"/>
                </a:lnTo>
                <a:lnTo>
                  <a:pt x="580" y="102"/>
                </a:lnTo>
                <a:lnTo>
                  <a:pt x="568" y="122"/>
                </a:lnTo>
                <a:lnTo>
                  <a:pt x="558" y="142"/>
                </a:lnTo>
                <a:lnTo>
                  <a:pt x="548" y="164"/>
                </a:lnTo>
                <a:lnTo>
                  <a:pt x="540" y="186"/>
                </a:lnTo>
                <a:lnTo>
                  <a:pt x="532" y="208"/>
                </a:lnTo>
                <a:lnTo>
                  <a:pt x="526" y="232"/>
                </a:lnTo>
                <a:lnTo>
                  <a:pt x="518" y="282"/>
                </a:lnTo>
                <a:lnTo>
                  <a:pt x="518" y="282"/>
                </a:lnTo>
                <a:lnTo>
                  <a:pt x="514" y="324"/>
                </a:lnTo>
                <a:lnTo>
                  <a:pt x="514" y="366"/>
                </a:lnTo>
                <a:lnTo>
                  <a:pt x="514" y="402"/>
                </a:lnTo>
                <a:lnTo>
                  <a:pt x="516" y="430"/>
                </a:lnTo>
                <a:lnTo>
                  <a:pt x="516" y="430"/>
                </a:lnTo>
                <a:lnTo>
                  <a:pt x="514" y="430"/>
                </a:lnTo>
                <a:lnTo>
                  <a:pt x="514" y="430"/>
                </a:lnTo>
                <a:lnTo>
                  <a:pt x="502" y="424"/>
                </a:lnTo>
                <a:lnTo>
                  <a:pt x="502" y="424"/>
                </a:lnTo>
                <a:lnTo>
                  <a:pt x="504" y="420"/>
                </a:lnTo>
                <a:lnTo>
                  <a:pt x="502" y="416"/>
                </a:lnTo>
                <a:lnTo>
                  <a:pt x="502" y="416"/>
                </a:lnTo>
                <a:lnTo>
                  <a:pt x="500" y="414"/>
                </a:lnTo>
                <a:lnTo>
                  <a:pt x="496" y="412"/>
                </a:lnTo>
                <a:lnTo>
                  <a:pt x="492" y="412"/>
                </a:lnTo>
                <a:lnTo>
                  <a:pt x="488" y="414"/>
                </a:lnTo>
                <a:lnTo>
                  <a:pt x="488" y="414"/>
                </a:lnTo>
                <a:lnTo>
                  <a:pt x="488" y="414"/>
                </a:lnTo>
                <a:lnTo>
                  <a:pt x="488" y="412"/>
                </a:lnTo>
                <a:lnTo>
                  <a:pt x="486" y="412"/>
                </a:lnTo>
                <a:lnTo>
                  <a:pt x="484" y="414"/>
                </a:lnTo>
                <a:lnTo>
                  <a:pt x="484" y="414"/>
                </a:lnTo>
                <a:lnTo>
                  <a:pt x="480" y="414"/>
                </a:lnTo>
                <a:lnTo>
                  <a:pt x="480" y="414"/>
                </a:lnTo>
                <a:lnTo>
                  <a:pt x="478" y="414"/>
                </a:lnTo>
                <a:lnTo>
                  <a:pt x="478" y="416"/>
                </a:lnTo>
                <a:lnTo>
                  <a:pt x="476" y="416"/>
                </a:lnTo>
                <a:lnTo>
                  <a:pt x="476" y="418"/>
                </a:lnTo>
                <a:lnTo>
                  <a:pt x="474" y="420"/>
                </a:lnTo>
                <a:lnTo>
                  <a:pt x="472" y="420"/>
                </a:lnTo>
                <a:lnTo>
                  <a:pt x="476" y="422"/>
                </a:lnTo>
                <a:lnTo>
                  <a:pt x="476" y="422"/>
                </a:lnTo>
                <a:lnTo>
                  <a:pt x="476" y="422"/>
                </a:lnTo>
                <a:lnTo>
                  <a:pt x="472" y="424"/>
                </a:lnTo>
                <a:lnTo>
                  <a:pt x="472" y="424"/>
                </a:lnTo>
                <a:lnTo>
                  <a:pt x="470" y="426"/>
                </a:lnTo>
                <a:lnTo>
                  <a:pt x="468" y="430"/>
                </a:lnTo>
                <a:lnTo>
                  <a:pt x="468" y="432"/>
                </a:lnTo>
                <a:lnTo>
                  <a:pt x="470" y="436"/>
                </a:lnTo>
                <a:lnTo>
                  <a:pt x="470" y="436"/>
                </a:lnTo>
                <a:lnTo>
                  <a:pt x="474" y="440"/>
                </a:lnTo>
                <a:lnTo>
                  <a:pt x="474" y="440"/>
                </a:lnTo>
                <a:lnTo>
                  <a:pt x="474" y="448"/>
                </a:lnTo>
                <a:lnTo>
                  <a:pt x="474" y="454"/>
                </a:lnTo>
                <a:lnTo>
                  <a:pt x="474" y="454"/>
                </a:lnTo>
                <a:lnTo>
                  <a:pt x="472" y="456"/>
                </a:lnTo>
                <a:lnTo>
                  <a:pt x="472" y="456"/>
                </a:lnTo>
                <a:lnTo>
                  <a:pt x="448" y="442"/>
                </a:lnTo>
                <a:lnTo>
                  <a:pt x="416" y="424"/>
                </a:lnTo>
                <a:lnTo>
                  <a:pt x="380" y="406"/>
                </a:lnTo>
                <a:lnTo>
                  <a:pt x="340" y="390"/>
                </a:lnTo>
                <a:lnTo>
                  <a:pt x="340" y="390"/>
                </a:lnTo>
                <a:lnTo>
                  <a:pt x="292" y="374"/>
                </a:lnTo>
                <a:lnTo>
                  <a:pt x="268" y="368"/>
                </a:lnTo>
                <a:lnTo>
                  <a:pt x="244" y="364"/>
                </a:lnTo>
                <a:lnTo>
                  <a:pt x="222" y="362"/>
                </a:lnTo>
                <a:lnTo>
                  <a:pt x="198" y="360"/>
                </a:lnTo>
                <a:lnTo>
                  <a:pt x="176" y="360"/>
                </a:lnTo>
                <a:lnTo>
                  <a:pt x="152" y="362"/>
                </a:lnTo>
                <a:lnTo>
                  <a:pt x="152" y="362"/>
                </a:lnTo>
                <a:lnTo>
                  <a:pt x="130" y="366"/>
                </a:lnTo>
                <a:lnTo>
                  <a:pt x="108" y="370"/>
                </a:lnTo>
                <a:lnTo>
                  <a:pt x="76" y="380"/>
                </a:lnTo>
                <a:lnTo>
                  <a:pt x="56" y="388"/>
                </a:lnTo>
                <a:lnTo>
                  <a:pt x="48" y="392"/>
                </a:lnTo>
                <a:lnTo>
                  <a:pt x="24" y="408"/>
                </a:lnTo>
                <a:lnTo>
                  <a:pt x="4" y="426"/>
                </a:lnTo>
                <a:lnTo>
                  <a:pt x="0" y="436"/>
                </a:lnTo>
                <a:lnTo>
                  <a:pt x="0" y="466"/>
                </a:lnTo>
                <a:lnTo>
                  <a:pt x="4" y="476"/>
                </a:lnTo>
                <a:lnTo>
                  <a:pt x="18" y="488"/>
                </a:lnTo>
                <a:lnTo>
                  <a:pt x="36" y="500"/>
                </a:lnTo>
                <a:lnTo>
                  <a:pt x="36" y="500"/>
                </a:lnTo>
                <a:lnTo>
                  <a:pt x="44" y="504"/>
                </a:lnTo>
                <a:lnTo>
                  <a:pt x="50" y="506"/>
                </a:lnTo>
                <a:lnTo>
                  <a:pt x="56" y="506"/>
                </a:lnTo>
                <a:lnTo>
                  <a:pt x="56" y="506"/>
                </a:lnTo>
                <a:lnTo>
                  <a:pt x="60" y="508"/>
                </a:lnTo>
                <a:lnTo>
                  <a:pt x="64" y="510"/>
                </a:lnTo>
                <a:lnTo>
                  <a:pt x="70" y="514"/>
                </a:lnTo>
                <a:lnTo>
                  <a:pt x="70" y="514"/>
                </a:lnTo>
                <a:lnTo>
                  <a:pt x="76" y="518"/>
                </a:lnTo>
                <a:lnTo>
                  <a:pt x="82" y="520"/>
                </a:lnTo>
                <a:lnTo>
                  <a:pt x="90" y="520"/>
                </a:lnTo>
                <a:lnTo>
                  <a:pt x="90" y="520"/>
                </a:lnTo>
                <a:lnTo>
                  <a:pt x="96" y="522"/>
                </a:lnTo>
                <a:lnTo>
                  <a:pt x="104" y="524"/>
                </a:lnTo>
                <a:lnTo>
                  <a:pt x="112" y="528"/>
                </a:lnTo>
                <a:lnTo>
                  <a:pt x="116" y="530"/>
                </a:lnTo>
                <a:lnTo>
                  <a:pt x="116" y="530"/>
                </a:lnTo>
                <a:lnTo>
                  <a:pt x="120" y="534"/>
                </a:lnTo>
                <a:lnTo>
                  <a:pt x="126" y="536"/>
                </a:lnTo>
                <a:lnTo>
                  <a:pt x="136" y="540"/>
                </a:lnTo>
                <a:lnTo>
                  <a:pt x="136" y="540"/>
                </a:lnTo>
                <a:lnTo>
                  <a:pt x="144" y="548"/>
                </a:lnTo>
                <a:lnTo>
                  <a:pt x="148" y="554"/>
                </a:lnTo>
                <a:lnTo>
                  <a:pt x="150" y="558"/>
                </a:lnTo>
                <a:lnTo>
                  <a:pt x="150" y="558"/>
                </a:lnTo>
                <a:lnTo>
                  <a:pt x="152" y="562"/>
                </a:lnTo>
                <a:lnTo>
                  <a:pt x="156" y="564"/>
                </a:lnTo>
                <a:lnTo>
                  <a:pt x="162" y="564"/>
                </a:lnTo>
                <a:lnTo>
                  <a:pt x="162" y="564"/>
                </a:lnTo>
                <a:lnTo>
                  <a:pt x="168" y="568"/>
                </a:lnTo>
                <a:lnTo>
                  <a:pt x="172" y="572"/>
                </a:lnTo>
                <a:lnTo>
                  <a:pt x="174" y="578"/>
                </a:lnTo>
                <a:lnTo>
                  <a:pt x="174" y="578"/>
                </a:lnTo>
                <a:lnTo>
                  <a:pt x="176" y="580"/>
                </a:lnTo>
                <a:lnTo>
                  <a:pt x="178" y="584"/>
                </a:lnTo>
                <a:lnTo>
                  <a:pt x="184" y="590"/>
                </a:lnTo>
                <a:lnTo>
                  <a:pt x="192" y="594"/>
                </a:lnTo>
                <a:lnTo>
                  <a:pt x="196" y="596"/>
                </a:lnTo>
                <a:lnTo>
                  <a:pt x="196" y="596"/>
                </a:lnTo>
                <a:lnTo>
                  <a:pt x="200" y="598"/>
                </a:lnTo>
                <a:lnTo>
                  <a:pt x="204" y="602"/>
                </a:lnTo>
                <a:lnTo>
                  <a:pt x="210" y="608"/>
                </a:lnTo>
                <a:lnTo>
                  <a:pt x="210" y="608"/>
                </a:lnTo>
                <a:lnTo>
                  <a:pt x="214" y="610"/>
                </a:lnTo>
                <a:lnTo>
                  <a:pt x="222" y="614"/>
                </a:lnTo>
                <a:lnTo>
                  <a:pt x="232" y="620"/>
                </a:lnTo>
                <a:lnTo>
                  <a:pt x="232" y="620"/>
                </a:lnTo>
                <a:lnTo>
                  <a:pt x="248" y="626"/>
                </a:lnTo>
                <a:lnTo>
                  <a:pt x="258" y="632"/>
                </a:lnTo>
                <a:lnTo>
                  <a:pt x="258" y="632"/>
                </a:lnTo>
                <a:lnTo>
                  <a:pt x="264" y="632"/>
                </a:lnTo>
                <a:lnTo>
                  <a:pt x="272" y="632"/>
                </a:lnTo>
                <a:lnTo>
                  <a:pt x="282" y="630"/>
                </a:lnTo>
                <a:lnTo>
                  <a:pt x="302" y="622"/>
                </a:lnTo>
                <a:lnTo>
                  <a:pt x="320" y="610"/>
                </a:lnTo>
                <a:lnTo>
                  <a:pt x="338" y="600"/>
                </a:lnTo>
                <a:lnTo>
                  <a:pt x="364" y="586"/>
                </a:lnTo>
                <a:lnTo>
                  <a:pt x="380" y="580"/>
                </a:lnTo>
                <a:lnTo>
                  <a:pt x="382" y="578"/>
                </a:lnTo>
                <a:lnTo>
                  <a:pt x="382" y="578"/>
                </a:lnTo>
                <a:lnTo>
                  <a:pt x="368" y="604"/>
                </a:lnTo>
                <a:lnTo>
                  <a:pt x="358" y="628"/>
                </a:lnTo>
                <a:lnTo>
                  <a:pt x="358" y="628"/>
                </a:lnTo>
                <a:lnTo>
                  <a:pt x="344" y="670"/>
                </a:lnTo>
                <a:lnTo>
                  <a:pt x="342" y="682"/>
                </a:lnTo>
                <a:lnTo>
                  <a:pt x="342" y="688"/>
                </a:lnTo>
                <a:lnTo>
                  <a:pt x="342" y="692"/>
                </a:lnTo>
                <a:lnTo>
                  <a:pt x="344" y="692"/>
                </a:lnTo>
                <a:lnTo>
                  <a:pt x="346" y="692"/>
                </a:lnTo>
                <a:lnTo>
                  <a:pt x="358" y="702"/>
                </a:lnTo>
                <a:lnTo>
                  <a:pt x="358" y="702"/>
                </a:lnTo>
                <a:lnTo>
                  <a:pt x="366" y="708"/>
                </a:lnTo>
                <a:lnTo>
                  <a:pt x="384" y="724"/>
                </a:lnTo>
                <a:lnTo>
                  <a:pt x="396" y="730"/>
                </a:lnTo>
                <a:lnTo>
                  <a:pt x="410" y="738"/>
                </a:lnTo>
                <a:lnTo>
                  <a:pt x="420" y="740"/>
                </a:lnTo>
                <a:lnTo>
                  <a:pt x="432" y="742"/>
                </a:lnTo>
                <a:lnTo>
                  <a:pt x="432" y="742"/>
                </a:lnTo>
                <a:lnTo>
                  <a:pt x="440" y="740"/>
                </a:lnTo>
                <a:lnTo>
                  <a:pt x="446" y="742"/>
                </a:lnTo>
                <a:lnTo>
                  <a:pt x="452" y="744"/>
                </a:lnTo>
                <a:lnTo>
                  <a:pt x="456" y="746"/>
                </a:lnTo>
                <a:lnTo>
                  <a:pt x="460" y="752"/>
                </a:lnTo>
                <a:lnTo>
                  <a:pt x="462" y="754"/>
                </a:lnTo>
                <a:lnTo>
                  <a:pt x="462" y="754"/>
                </a:lnTo>
                <a:lnTo>
                  <a:pt x="472" y="762"/>
                </a:lnTo>
                <a:lnTo>
                  <a:pt x="484" y="766"/>
                </a:lnTo>
                <a:lnTo>
                  <a:pt x="488" y="766"/>
                </a:lnTo>
                <a:lnTo>
                  <a:pt x="494" y="764"/>
                </a:lnTo>
                <a:lnTo>
                  <a:pt x="494" y="764"/>
                </a:lnTo>
                <a:lnTo>
                  <a:pt x="500" y="764"/>
                </a:lnTo>
                <a:lnTo>
                  <a:pt x="506" y="768"/>
                </a:lnTo>
                <a:lnTo>
                  <a:pt x="588" y="768"/>
                </a:lnTo>
                <a:lnTo>
                  <a:pt x="588" y="768"/>
                </a:lnTo>
                <a:lnTo>
                  <a:pt x="586" y="750"/>
                </a:lnTo>
                <a:lnTo>
                  <a:pt x="584" y="736"/>
                </a:lnTo>
                <a:lnTo>
                  <a:pt x="584" y="736"/>
                </a:lnTo>
                <a:lnTo>
                  <a:pt x="552" y="654"/>
                </a:lnTo>
                <a:lnTo>
                  <a:pt x="534" y="602"/>
                </a:lnTo>
                <a:lnTo>
                  <a:pt x="530" y="586"/>
                </a:lnTo>
                <a:lnTo>
                  <a:pt x="530" y="580"/>
                </a:lnTo>
                <a:lnTo>
                  <a:pt x="530" y="578"/>
                </a:lnTo>
                <a:lnTo>
                  <a:pt x="530" y="578"/>
                </a:lnTo>
                <a:lnTo>
                  <a:pt x="534" y="574"/>
                </a:lnTo>
                <a:lnTo>
                  <a:pt x="536" y="566"/>
                </a:lnTo>
                <a:lnTo>
                  <a:pt x="538" y="548"/>
                </a:lnTo>
                <a:lnTo>
                  <a:pt x="548" y="572"/>
                </a:lnTo>
                <a:lnTo>
                  <a:pt x="554" y="580"/>
                </a:lnTo>
                <a:lnTo>
                  <a:pt x="558" y="594"/>
                </a:lnTo>
                <a:lnTo>
                  <a:pt x="568" y="610"/>
                </a:lnTo>
                <a:lnTo>
                  <a:pt x="570" y="614"/>
                </a:lnTo>
                <a:lnTo>
                  <a:pt x="584" y="638"/>
                </a:lnTo>
                <a:lnTo>
                  <a:pt x="590" y="638"/>
                </a:lnTo>
                <a:lnTo>
                  <a:pt x="592" y="642"/>
                </a:lnTo>
                <a:lnTo>
                  <a:pt x="590" y="648"/>
                </a:lnTo>
                <a:lnTo>
                  <a:pt x="598" y="658"/>
                </a:lnTo>
                <a:lnTo>
                  <a:pt x="608" y="676"/>
                </a:lnTo>
                <a:lnTo>
                  <a:pt x="626" y="688"/>
                </a:lnTo>
                <a:lnTo>
                  <a:pt x="642" y="690"/>
                </a:lnTo>
                <a:lnTo>
                  <a:pt x="638" y="678"/>
                </a:lnTo>
                <a:lnTo>
                  <a:pt x="646" y="688"/>
                </a:lnTo>
                <a:lnTo>
                  <a:pt x="650" y="672"/>
                </a:lnTo>
                <a:lnTo>
                  <a:pt x="648" y="652"/>
                </a:lnTo>
                <a:lnTo>
                  <a:pt x="638" y="634"/>
                </a:lnTo>
                <a:lnTo>
                  <a:pt x="632" y="622"/>
                </a:lnTo>
                <a:lnTo>
                  <a:pt x="626" y="620"/>
                </a:lnTo>
                <a:lnTo>
                  <a:pt x="624" y="616"/>
                </a:lnTo>
                <a:lnTo>
                  <a:pt x="626" y="612"/>
                </a:lnTo>
                <a:lnTo>
                  <a:pt x="612" y="590"/>
                </a:lnTo>
                <a:lnTo>
                  <a:pt x="608" y="584"/>
                </a:lnTo>
                <a:lnTo>
                  <a:pt x="598" y="568"/>
                </a:lnTo>
                <a:lnTo>
                  <a:pt x="588" y="560"/>
                </a:lnTo>
                <a:lnTo>
                  <a:pt x="584" y="550"/>
                </a:lnTo>
                <a:lnTo>
                  <a:pt x="568" y="530"/>
                </a:lnTo>
                <a:lnTo>
                  <a:pt x="568" y="530"/>
                </a:lnTo>
                <a:lnTo>
                  <a:pt x="586" y="536"/>
                </a:lnTo>
                <a:lnTo>
                  <a:pt x="592" y="538"/>
                </a:lnTo>
                <a:lnTo>
                  <a:pt x="598" y="536"/>
                </a:lnTo>
                <a:lnTo>
                  <a:pt x="598" y="536"/>
                </a:lnTo>
                <a:lnTo>
                  <a:pt x="600" y="538"/>
                </a:lnTo>
                <a:lnTo>
                  <a:pt x="604" y="540"/>
                </a:lnTo>
                <a:lnTo>
                  <a:pt x="618" y="552"/>
                </a:lnTo>
                <a:lnTo>
                  <a:pt x="654" y="590"/>
                </a:lnTo>
                <a:lnTo>
                  <a:pt x="714" y="658"/>
                </a:lnTo>
                <a:lnTo>
                  <a:pt x="714" y="658"/>
                </a:lnTo>
                <a:lnTo>
                  <a:pt x="724" y="666"/>
                </a:lnTo>
                <a:lnTo>
                  <a:pt x="740" y="676"/>
                </a:lnTo>
                <a:lnTo>
                  <a:pt x="770" y="692"/>
                </a:lnTo>
                <a:lnTo>
                  <a:pt x="770" y="692"/>
                </a:lnTo>
                <a:lnTo>
                  <a:pt x="792" y="698"/>
                </a:lnTo>
                <a:lnTo>
                  <a:pt x="804" y="702"/>
                </a:lnTo>
                <a:lnTo>
                  <a:pt x="804" y="702"/>
                </a:lnTo>
                <a:lnTo>
                  <a:pt x="814" y="706"/>
                </a:lnTo>
                <a:lnTo>
                  <a:pt x="822" y="708"/>
                </a:lnTo>
                <a:lnTo>
                  <a:pt x="830" y="708"/>
                </a:lnTo>
                <a:lnTo>
                  <a:pt x="830" y="708"/>
                </a:lnTo>
                <a:lnTo>
                  <a:pt x="836" y="708"/>
                </a:lnTo>
                <a:lnTo>
                  <a:pt x="842" y="708"/>
                </a:lnTo>
                <a:lnTo>
                  <a:pt x="848" y="710"/>
                </a:lnTo>
                <a:lnTo>
                  <a:pt x="852" y="722"/>
                </a:lnTo>
                <a:lnTo>
                  <a:pt x="904" y="736"/>
                </a:lnTo>
                <a:lnTo>
                  <a:pt x="904" y="736"/>
                </a:lnTo>
                <a:lnTo>
                  <a:pt x="910" y="736"/>
                </a:lnTo>
                <a:lnTo>
                  <a:pt x="914" y="734"/>
                </a:lnTo>
                <a:lnTo>
                  <a:pt x="916" y="732"/>
                </a:lnTo>
                <a:lnTo>
                  <a:pt x="916" y="730"/>
                </a:lnTo>
                <a:lnTo>
                  <a:pt x="916" y="730"/>
                </a:lnTo>
                <a:lnTo>
                  <a:pt x="914" y="722"/>
                </a:lnTo>
                <a:lnTo>
                  <a:pt x="910" y="716"/>
                </a:lnTo>
                <a:lnTo>
                  <a:pt x="898" y="700"/>
                </a:lnTo>
                <a:lnTo>
                  <a:pt x="898" y="700"/>
                </a:lnTo>
                <a:lnTo>
                  <a:pt x="892" y="694"/>
                </a:lnTo>
                <a:lnTo>
                  <a:pt x="884" y="690"/>
                </a:lnTo>
                <a:lnTo>
                  <a:pt x="878" y="688"/>
                </a:lnTo>
                <a:lnTo>
                  <a:pt x="878" y="688"/>
                </a:lnTo>
                <a:close/>
                <a:moveTo>
                  <a:pt x="478" y="422"/>
                </a:moveTo>
                <a:lnTo>
                  <a:pt x="478" y="422"/>
                </a:lnTo>
                <a:lnTo>
                  <a:pt x="478" y="422"/>
                </a:lnTo>
                <a:lnTo>
                  <a:pt x="478" y="420"/>
                </a:lnTo>
                <a:lnTo>
                  <a:pt x="478" y="422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8000"/>
            </a:schemeClr>
          </a:solidFill>
          <a:ln w="9360">
            <a:noFill/>
          </a:ln>
          <a:effectLst>
            <a:glow rad="38100">
              <a:schemeClr val="bg2">
                <a:lumMod val="60000"/>
                <a:lumOff val="40000"/>
                <a:alpha val="19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57" name="CustomShape 58"/>
          <p:cNvSpPr/>
          <p:nvPr/>
        </p:nvSpPr>
        <p:spPr>
          <a:xfrm rot="20119200">
            <a:off x="8078760" y="3112920"/>
            <a:ext cx="110520" cy="164520"/>
          </a:xfrm>
          <a:custGeom>
            <a:avLst/>
            <a:gdLst/>
            <a:ahLst/>
            <a:rect l="l" t="t" r="r" b="b"/>
            <a:pathLst>
              <a:path w="246" h="366">
                <a:moveTo>
                  <a:pt x="242" y="366"/>
                </a:moveTo>
                <a:lnTo>
                  <a:pt x="242" y="366"/>
                </a:lnTo>
                <a:lnTo>
                  <a:pt x="244" y="364"/>
                </a:lnTo>
                <a:lnTo>
                  <a:pt x="246" y="364"/>
                </a:lnTo>
                <a:lnTo>
                  <a:pt x="246" y="364"/>
                </a:lnTo>
                <a:lnTo>
                  <a:pt x="236" y="348"/>
                </a:lnTo>
                <a:lnTo>
                  <a:pt x="50" y="54"/>
                </a:lnTo>
                <a:lnTo>
                  <a:pt x="50" y="54"/>
                </a:lnTo>
                <a:lnTo>
                  <a:pt x="32" y="28"/>
                </a:lnTo>
                <a:lnTo>
                  <a:pt x="32" y="26"/>
                </a:lnTo>
                <a:lnTo>
                  <a:pt x="32" y="26"/>
                </a:lnTo>
                <a:lnTo>
                  <a:pt x="22" y="14"/>
                </a:lnTo>
                <a:lnTo>
                  <a:pt x="10" y="4"/>
                </a:lnTo>
                <a:lnTo>
                  <a:pt x="10" y="4"/>
                </a:lnTo>
                <a:lnTo>
                  <a:pt x="6" y="2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4" y="16"/>
                </a:lnTo>
                <a:lnTo>
                  <a:pt x="10" y="24"/>
                </a:lnTo>
                <a:lnTo>
                  <a:pt x="10" y="24"/>
                </a:lnTo>
                <a:lnTo>
                  <a:pt x="20" y="34"/>
                </a:lnTo>
                <a:lnTo>
                  <a:pt x="28" y="44"/>
                </a:lnTo>
                <a:lnTo>
                  <a:pt x="232" y="352"/>
                </a:lnTo>
                <a:lnTo>
                  <a:pt x="232" y="352"/>
                </a:lnTo>
                <a:lnTo>
                  <a:pt x="238" y="362"/>
                </a:lnTo>
                <a:lnTo>
                  <a:pt x="242" y="366"/>
                </a:lnTo>
                <a:lnTo>
                  <a:pt x="242" y="366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59"/>
          <p:cNvSpPr/>
          <p:nvPr/>
        </p:nvSpPr>
        <p:spPr>
          <a:xfrm rot="20119200">
            <a:off x="8220600" y="324972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60"/>
          <p:cNvSpPr/>
          <p:nvPr/>
        </p:nvSpPr>
        <p:spPr>
          <a:xfrm rot="20119200">
            <a:off x="8187120" y="3063240"/>
            <a:ext cx="109440" cy="164520"/>
          </a:xfrm>
          <a:custGeom>
            <a:avLst/>
            <a:gdLst/>
            <a:ahLst/>
            <a:rect l="l" t="t" r="r" b="b"/>
            <a:pathLst>
              <a:path w="244" h="366">
                <a:moveTo>
                  <a:pt x="2" y="366"/>
                </a:moveTo>
                <a:lnTo>
                  <a:pt x="2" y="366"/>
                </a:lnTo>
                <a:lnTo>
                  <a:pt x="6" y="362"/>
                </a:lnTo>
                <a:lnTo>
                  <a:pt x="14" y="352"/>
                </a:lnTo>
                <a:lnTo>
                  <a:pt x="216" y="44"/>
                </a:lnTo>
                <a:lnTo>
                  <a:pt x="216" y="44"/>
                </a:lnTo>
                <a:lnTo>
                  <a:pt x="226" y="34"/>
                </a:lnTo>
                <a:lnTo>
                  <a:pt x="234" y="24"/>
                </a:lnTo>
                <a:lnTo>
                  <a:pt x="234" y="24"/>
                </a:lnTo>
                <a:lnTo>
                  <a:pt x="240" y="16"/>
                </a:lnTo>
                <a:lnTo>
                  <a:pt x="244" y="6"/>
                </a:lnTo>
                <a:lnTo>
                  <a:pt x="244" y="6"/>
                </a:lnTo>
                <a:lnTo>
                  <a:pt x="244" y="2"/>
                </a:lnTo>
                <a:lnTo>
                  <a:pt x="242" y="0"/>
                </a:lnTo>
                <a:lnTo>
                  <a:pt x="238" y="2"/>
                </a:lnTo>
                <a:lnTo>
                  <a:pt x="234" y="4"/>
                </a:lnTo>
                <a:lnTo>
                  <a:pt x="234" y="4"/>
                </a:lnTo>
                <a:lnTo>
                  <a:pt x="222" y="14"/>
                </a:lnTo>
                <a:lnTo>
                  <a:pt x="212" y="26"/>
                </a:lnTo>
                <a:lnTo>
                  <a:pt x="212" y="28"/>
                </a:lnTo>
                <a:lnTo>
                  <a:pt x="212" y="28"/>
                </a:lnTo>
                <a:lnTo>
                  <a:pt x="194" y="54"/>
                </a:lnTo>
                <a:lnTo>
                  <a:pt x="8" y="348"/>
                </a:lnTo>
                <a:lnTo>
                  <a:pt x="8" y="348"/>
                </a:lnTo>
                <a:lnTo>
                  <a:pt x="0" y="364"/>
                </a:lnTo>
                <a:lnTo>
                  <a:pt x="0" y="364"/>
                </a:lnTo>
                <a:lnTo>
                  <a:pt x="0" y="366"/>
                </a:lnTo>
                <a:lnTo>
                  <a:pt x="0" y="366"/>
                </a:lnTo>
                <a:lnTo>
                  <a:pt x="2" y="366"/>
                </a:lnTo>
                <a:lnTo>
                  <a:pt x="2" y="366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CustomShape 61"/>
          <p:cNvSpPr/>
          <p:nvPr/>
        </p:nvSpPr>
        <p:spPr>
          <a:xfrm rot="20119200">
            <a:off x="7817400" y="2975400"/>
            <a:ext cx="917640" cy="782640"/>
          </a:xfrm>
          <a:custGeom>
            <a:avLst/>
            <a:gdLst/>
            <a:ahLst/>
            <a:rect l="l" t="t" r="r" b="b"/>
            <a:pathLst>
              <a:path w="2038" h="1738">
                <a:moveTo>
                  <a:pt x="2036" y="78"/>
                </a:moveTo>
                <a:lnTo>
                  <a:pt x="2018" y="44"/>
                </a:lnTo>
                <a:lnTo>
                  <a:pt x="1978" y="14"/>
                </a:lnTo>
                <a:lnTo>
                  <a:pt x="1916" y="2"/>
                </a:lnTo>
                <a:lnTo>
                  <a:pt x="1850" y="0"/>
                </a:lnTo>
                <a:lnTo>
                  <a:pt x="1850" y="0"/>
                </a:lnTo>
                <a:lnTo>
                  <a:pt x="1832" y="0"/>
                </a:lnTo>
                <a:lnTo>
                  <a:pt x="1808" y="4"/>
                </a:lnTo>
                <a:lnTo>
                  <a:pt x="1778" y="8"/>
                </a:lnTo>
                <a:lnTo>
                  <a:pt x="1742" y="16"/>
                </a:lnTo>
                <a:lnTo>
                  <a:pt x="1702" y="28"/>
                </a:lnTo>
                <a:lnTo>
                  <a:pt x="1656" y="46"/>
                </a:lnTo>
                <a:lnTo>
                  <a:pt x="1606" y="66"/>
                </a:lnTo>
                <a:lnTo>
                  <a:pt x="1606" y="66"/>
                </a:lnTo>
                <a:lnTo>
                  <a:pt x="1558" y="92"/>
                </a:lnTo>
                <a:lnTo>
                  <a:pt x="1510" y="120"/>
                </a:lnTo>
                <a:lnTo>
                  <a:pt x="1466" y="152"/>
                </a:lnTo>
                <a:lnTo>
                  <a:pt x="1424" y="184"/>
                </a:lnTo>
                <a:lnTo>
                  <a:pt x="1382" y="222"/>
                </a:lnTo>
                <a:lnTo>
                  <a:pt x="1342" y="260"/>
                </a:lnTo>
                <a:lnTo>
                  <a:pt x="1302" y="304"/>
                </a:lnTo>
                <a:lnTo>
                  <a:pt x="1264" y="350"/>
                </a:lnTo>
                <a:lnTo>
                  <a:pt x="1264" y="350"/>
                </a:lnTo>
                <a:lnTo>
                  <a:pt x="1234" y="388"/>
                </a:lnTo>
                <a:lnTo>
                  <a:pt x="1204" y="430"/>
                </a:lnTo>
                <a:lnTo>
                  <a:pt x="1176" y="472"/>
                </a:lnTo>
                <a:lnTo>
                  <a:pt x="1152" y="514"/>
                </a:lnTo>
                <a:lnTo>
                  <a:pt x="1110" y="590"/>
                </a:lnTo>
                <a:lnTo>
                  <a:pt x="1080" y="646"/>
                </a:lnTo>
                <a:lnTo>
                  <a:pt x="1080" y="646"/>
                </a:lnTo>
                <a:lnTo>
                  <a:pt x="1074" y="644"/>
                </a:lnTo>
                <a:lnTo>
                  <a:pt x="1074" y="644"/>
                </a:lnTo>
                <a:lnTo>
                  <a:pt x="1068" y="632"/>
                </a:lnTo>
                <a:lnTo>
                  <a:pt x="1060" y="618"/>
                </a:lnTo>
                <a:lnTo>
                  <a:pt x="1060" y="618"/>
                </a:lnTo>
                <a:lnTo>
                  <a:pt x="1064" y="610"/>
                </a:lnTo>
                <a:lnTo>
                  <a:pt x="1066" y="602"/>
                </a:lnTo>
                <a:lnTo>
                  <a:pt x="1066" y="602"/>
                </a:lnTo>
                <a:lnTo>
                  <a:pt x="1064" y="592"/>
                </a:lnTo>
                <a:lnTo>
                  <a:pt x="1060" y="586"/>
                </a:lnTo>
                <a:lnTo>
                  <a:pt x="1052" y="580"/>
                </a:lnTo>
                <a:lnTo>
                  <a:pt x="1042" y="578"/>
                </a:lnTo>
                <a:lnTo>
                  <a:pt x="1042" y="578"/>
                </a:lnTo>
                <a:lnTo>
                  <a:pt x="1040" y="580"/>
                </a:lnTo>
                <a:lnTo>
                  <a:pt x="1042" y="574"/>
                </a:lnTo>
                <a:lnTo>
                  <a:pt x="1036" y="574"/>
                </a:lnTo>
                <a:lnTo>
                  <a:pt x="1032" y="574"/>
                </a:lnTo>
                <a:lnTo>
                  <a:pt x="1032" y="574"/>
                </a:lnTo>
                <a:lnTo>
                  <a:pt x="1024" y="568"/>
                </a:lnTo>
                <a:lnTo>
                  <a:pt x="1024" y="568"/>
                </a:lnTo>
                <a:lnTo>
                  <a:pt x="1022" y="568"/>
                </a:lnTo>
                <a:lnTo>
                  <a:pt x="1018" y="570"/>
                </a:lnTo>
                <a:lnTo>
                  <a:pt x="1012" y="570"/>
                </a:lnTo>
                <a:lnTo>
                  <a:pt x="1014" y="574"/>
                </a:lnTo>
                <a:lnTo>
                  <a:pt x="1008" y="574"/>
                </a:lnTo>
                <a:lnTo>
                  <a:pt x="1004" y="574"/>
                </a:lnTo>
                <a:lnTo>
                  <a:pt x="1008" y="580"/>
                </a:lnTo>
                <a:lnTo>
                  <a:pt x="1008" y="580"/>
                </a:lnTo>
                <a:lnTo>
                  <a:pt x="1008" y="580"/>
                </a:lnTo>
                <a:lnTo>
                  <a:pt x="1000" y="578"/>
                </a:lnTo>
                <a:lnTo>
                  <a:pt x="1000" y="578"/>
                </a:lnTo>
                <a:lnTo>
                  <a:pt x="990" y="580"/>
                </a:lnTo>
                <a:lnTo>
                  <a:pt x="982" y="586"/>
                </a:lnTo>
                <a:lnTo>
                  <a:pt x="978" y="592"/>
                </a:lnTo>
                <a:lnTo>
                  <a:pt x="976" y="602"/>
                </a:lnTo>
                <a:lnTo>
                  <a:pt x="976" y="602"/>
                </a:lnTo>
                <a:lnTo>
                  <a:pt x="978" y="608"/>
                </a:lnTo>
                <a:lnTo>
                  <a:pt x="980" y="616"/>
                </a:lnTo>
                <a:lnTo>
                  <a:pt x="980" y="616"/>
                </a:lnTo>
                <a:lnTo>
                  <a:pt x="970" y="632"/>
                </a:lnTo>
                <a:lnTo>
                  <a:pt x="964" y="644"/>
                </a:lnTo>
                <a:lnTo>
                  <a:pt x="964" y="644"/>
                </a:lnTo>
                <a:lnTo>
                  <a:pt x="958" y="646"/>
                </a:lnTo>
                <a:lnTo>
                  <a:pt x="958" y="646"/>
                </a:lnTo>
                <a:lnTo>
                  <a:pt x="928" y="590"/>
                </a:lnTo>
                <a:lnTo>
                  <a:pt x="886" y="514"/>
                </a:lnTo>
                <a:lnTo>
                  <a:pt x="860" y="472"/>
                </a:lnTo>
                <a:lnTo>
                  <a:pt x="834" y="430"/>
                </a:lnTo>
                <a:lnTo>
                  <a:pt x="804" y="388"/>
                </a:lnTo>
                <a:lnTo>
                  <a:pt x="774" y="350"/>
                </a:lnTo>
                <a:lnTo>
                  <a:pt x="774" y="350"/>
                </a:lnTo>
                <a:lnTo>
                  <a:pt x="736" y="304"/>
                </a:lnTo>
                <a:lnTo>
                  <a:pt x="696" y="260"/>
                </a:lnTo>
                <a:lnTo>
                  <a:pt x="656" y="222"/>
                </a:lnTo>
                <a:lnTo>
                  <a:pt x="614" y="184"/>
                </a:lnTo>
                <a:lnTo>
                  <a:pt x="572" y="152"/>
                </a:lnTo>
                <a:lnTo>
                  <a:pt x="528" y="120"/>
                </a:lnTo>
                <a:lnTo>
                  <a:pt x="480" y="92"/>
                </a:lnTo>
                <a:lnTo>
                  <a:pt x="432" y="66"/>
                </a:lnTo>
                <a:lnTo>
                  <a:pt x="432" y="66"/>
                </a:lnTo>
                <a:lnTo>
                  <a:pt x="382" y="46"/>
                </a:lnTo>
                <a:lnTo>
                  <a:pt x="336" y="28"/>
                </a:lnTo>
                <a:lnTo>
                  <a:pt x="296" y="16"/>
                </a:lnTo>
                <a:lnTo>
                  <a:pt x="260" y="8"/>
                </a:lnTo>
                <a:lnTo>
                  <a:pt x="230" y="4"/>
                </a:lnTo>
                <a:lnTo>
                  <a:pt x="206" y="0"/>
                </a:lnTo>
                <a:lnTo>
                  <a:pt x="188" y="0"/>
                </a:lnTo>
                <a:lnTo>
                  <a:pt x="122" y="2"/>
                </a:lnTo>
                <a:lnTo>
                  <a:pt x="60" y="14"/>
                </a:lnTo>
                <a:lnTo>
                  <a:pt x="20" y="44"/>
                </a:lnTo>
                <a:lnTo>
                  <a:pt x="2" y="78"/>
                </a:lnTo>
                <a:lnTo>
                  <a:pt x="0" y="114"/>
                </a:lnTo>
                <a:lnTo>
                  <a:pt x="10" y="156"/>
                </a:lnTo>
                <a:lnTo>
                  <a:pt x="32" y="202"/>
                </a:lnTo>
                <a:lnTo>
                  <a:pt x="32" y="202"/>
                </a:lnTo>
                <a:lnTo>
                  <a:pt x="42" y="218"/>
                </a:lnTo>
                <a:lnTo>
                  <a:pt x="54" y="232"/>
                </a:lnTo>
                <a:lnTo>
                  <a:pt x="58" y="236"/>
                </a:lnTo>
                <a:lnTo>
                  <a:pt x="64" y="240"/>
                </a:lnTo>
                <a:lnTo>
                  <a:pt x="64" y="240"/>
                </a:lnTo>
                <a:lnTo>
                  <a:pt x="68" y="242"/>
                </a:lnTo>
                <a:lnTo>
                  <a:pt x="72" y="246"/>
                </a:lnTo>
                <a:lnTo>
                  <a:pt x="78" y="258"/>
                </a:lnTo>
                <a:lnTo>
                  <a:pt x="82" y="272"/>
                </a:lnTo>
                <a:lnTo>
                  <a:pt x="82" y="272"/>
                </a:lnTo>
                <a:lnTo>
                  <a:pt x="90" y="286"/>
                </a:lnTo>
                <a:lnTo>
                  <a:pt x="100" y="298"/>
                </a:lnTo>
                <a:lnTo>
                  <a:pt x="108" y="302"/>
                </a:lnTo>
                <a:lnTo>
                  <a:pt x="114" y="308"/>
                </a:lnTo>
                <a:lnTo>
                  <a:pt x="114" y="308"/>
                </a:lnTo>
                <a:lnTo>
                  <a:pt x="122" y="312"/>
                </a:lnTo>
                <a:lnTo>
                  <a:pt x="128" y="318"/>
                </a:lnTo>
                <a:lnTo>
                  <a:pt x="140" y="332"/>
                </a:lnTo>
                <a:lnTo>
                  <a:pt x="150" y="348"/>
                </a:lnTo>
                <a:lnTo>
                  <a:pt x="154" y="358"/>
                </a:lnTo>
                <a:lnTo>
                  <a:pt x="154" y="358"/>
                </a:lnTo>
                <a:lnTo>
                  <a:pt x="156" y="364"/>
                </a:lnTo>
                <a:lnTo>
                  <a:pt x="158" y="370"/>
                </a:lnTo>
                <a:lnTo>
                  <a:pt x="170" y="384"/>
                </a:lnTo>
                <a:lnTo>
                  <a:pt x="186" y="404"/>
                </a:lnTo>
                <a:lnTo>
                  <a:pt x="186" y="404"/>
                </a:lnTo>
                <a:lnTo>
                  <a:pt x="190" y="428"/>
                </a:lnTo>
                <a:lnTo>
                  <a:pt x="192" y="446"/>
                </a:lnTo>
                <a:lnTo>
                  <a:pt x="192" y="452"/>
                </a:lnTo>
                <a:lnTo>
                  <a:pt x="190" y="458"/>
                </a:lnTo>
                <a:lnTo>
                  <a:pt x="190" y="458"/>
                </a:lnTo>
                <a:lnTo>
                  <a:pt x="188" y="462"/>
                </a:lnTo>
                <a:lnTo>
                  <a:pt x="188" y="466"/>
                </a:lnTo>
                <a:lnTo>
                  <a:pt x="194" y="474"/>
                </a:lnTo>
                <a:lnTo>
                  <a:pt x="206" y="484"/>
                </a:lnTo>
                <a:lnTo>
                  <a:pt x="206" y="484"/>
                </a:lnTo>
                <a:lnTo>
                  <a:pt x="210" y="488"/>
                </a:lnTo>
                <a:lnTo>
                  <a:pt x="214" y="498"/>
                </a:lnTo>
                <a:lnTo>
                  <a:pt x="216" y="506"/>
                </a:lnTo>
                <a:lnTo>
                  <a:pt x="218" y="512"/>
                </a:lnTo>
                <a:lnTo>
                  <a:pt x="218" y="518"/>
                </a:lnTo>
                <a:lnTo>
                  <a:pt x="214" y="526"/>
                </a:lnTo>
                <a:lnTo>
                  <a:pt x="214" y="526"/>
                </a:lnTo>
                <a:lnTo>
                  <a:pt x="212" y="532"/>
                </a:lnTo>
                <a:lnTo>
                  <a:pt x="212" y="542"/>
                </a:lnTo>
                <a:lnTo>
                  <a:pt x="214" y="552"/>
                </a:lnTo>
                <a:lnTo>
                  <a:pt x="218" y="562"/>
                </a:lnTo>
                <a:lnTo>
                  <a:pt x="228" y="580"/>
                </a:lnTo>
                <a:lnTo>
                  <a:pt x="232" y="586"/>
                </a:lnTo>
                <a:lnTo>
                  <a:pt x="236" y="590"/>
                </a:lnTo>
                <a:lnTo>
                  <a:pt x="236" y="590"/>
                </a:lnTo>
                <a:lnTo>
                  <a:pt x="238" y="594"/>
                </a:lnTo>
                <a:lnTo>
                  <a:pt x="242" y="598"/>
                </a:lnTo>
                <a:lnTo>
                  <a:pt x="246" y="612"/>
                </a:lnTo>
                <a:lnTo>
                  <a:pt x="250" y="628"/>
                </a:lnTo>
                <a:lnTo>
                  <a:pt x="250" y="628"/>
                </a:lnTo>
                <a:lnTo>
                  <a:pt x="252" y="632"/>
                </a:lnTo>
                <a:lnTo>
                  <a:pt x="254" y="642"/>
                </a:lnTo>
                <a:lnTo>
                  <a:pt x="264" y="656"/>
                </a:lnTo>
                <a:lnTo>
                  <a:pt x="278" y="678"/>
                </a:lnTo>
                <a:lnTo>
                  <a:pt x="278" y="678"/>
                </a:lnTo>
                <a:lnTo>
                  <a:pt x="294" y="698"/>
                </a:lnTo>
                <a:lnTo>
                  <a:pt x="304" y="712"/>
                </a:lnTo>
                <a:lnTo>
                  <a:pt x="316" y="734"/>
                </a:lnTo>
                <a:lnTo>
                  <a:pt x="316" y="734"/>
                </a:lnTo>
                <a:lnTo>
                  <a:pt x="320" y="740"/>
                </a:lnTo>
                <a:lnTo>
                  <a:pt x="326" y="744"/>
                </a:lnTo>
                <a:lnTo>
                  <a:pt x="344" y="752"/>
                </a:lnTo>
                <a:lnTo>
                  <a:pt x="364" y="760"/>
                </a:lnTo>
                <a:lnTo>
                  <a:pt x="414" y="768"/>
                </a:lnTo>
                <a:lnTo>
                  <a:pt x="468" y="768"/>
                </a:lnTo>
                <a:lnTo>
                  <a:pt x="516" y="768"/>
                </a:lnTo>
                <a:lnTo>
                  <a:pt x="584" y="772"/>
                </a:lnTo>
                <a:lnTo>
                  <a:pt x="626" y="778"/>
                </a:lnTo>
                <a:lnTo>
                  <a:pt x="628" y="780"/>
                </a:lnTo>
                <a:lnTo>
                  <a:pt x="628" y="780"/>
                </a:lnTo>
                <a:lnTo>
                  <a:pt x="596" y="796"/>
                </a:lnTo>
                <a:lnTo>
                  <a:pt x="568" y="814"/>
                </a:lnTo>
                <a:lnTo>
                  <a:pt x="542" y="832"/>
                </a:lnTo>
                <a:lnTo>
                  <a:pt x="518" y="850"/>
                </a:lnTo>
                <a:lnTo>
                  <a:pt x="518" y="850"/>
                </a:lnTo>
                <a:lnTo>
                  <a:pt x="472" y="890"/>
                </a:lnTo>
                <a:lnTo>
                  <a:pt x="442" y="918"/>
                </a:lnTo>
                <a:lnTo>
                  <a:pt x="422" y="938"/>
                </a:lnTo>
                <a:lnTo>
                  <a:pt x="414" y="952"/>
                </a:lnTo>
                <a:lnTo>
                  <a:pt x="412" y="958"/>
                </a:lnTo>
                <a:lnTo>
                  <a:pt x="416" y="962"/>
                </a:lnTo>
                <a:lnTo>
                  <a:pt x="418" y="962"/>
                </a:lnTo>
                <a:lnTo>
                  <a:pt x="420" y="962"/>
                </a:lnTo>
                <a:lnTo>
                  <a:pt x="430" y="996"/>
                </a:lnTo>
                <a:lnTo>
                  <a:pt x="430" y="996"/>
                </a:lnTo>
                <a:lnTo>
                  <a:pt x="438" y="1020"/>
                </a:lnTo>
                <a:lnTo>
                  <a:pt x="446" y="1044"/>
                </a:lnTo>
                <a:lnTo>
                  <a:pt x="458" y="1074"/>
                </a:lnTo>
                <a:lnTo>
                  <a:pt x="474" y="1102"/>
                </a:lnTo>
                <a:lnTo>
                  <a:pt x="490" y="1130"/>
                </a:lnTo>
                <a:lnTo>
                  <a:pt x="500" y="1142"/>
                </a:lnTo>
                <a:lnTo>
                  <a:pt x="510" y="1152"/>
                </a:lnTo>
                <a:lnTo>
                  <a:pt x="520" y="1160"/>
                </a:lnTo>
                <a:lnTo>
                  <a:pt x="530" y="1166"/>
                </a:lnTo>
                <a:lnTo>
                  <a:pt x="530" y="1166"/>
                </a:lnTo>
                <a:lnTo>
                  <a:pt x="548" y="1174"/>
                </a:lnTo>
                <a:lnTo>
                  <a:pt x="560" y="1184"/>
                </a:lnTo>
                <a:lnTo>
                  <a:pt x="568" y="1194"/>
                </a:lnTo>
                <a:lnTo>
                  <a:pt x="572" y="1204"/>
                </a:lnTo>
                <a:lnTo>
                  <a:pt x="574" y="1214"/>
                </a:lnTo>
                <a:lnTo>
                  <a:pt x="574" y="1222"/>
                </a:lnTo>
                <a:lnTo>
                  <a:pt x="574" y="1228"/>
                </a:lnTo>
                <a:lnTo>
                  <a:pt x="574" y="1228"/>
                </a:lnTo>
                <a:lnTo>
                  <a:pt x="578" y="1236"/>
                </a:lnTo>
                <a:lnTo>
                  <a:pt x="588" y="1256"/>
                </a:lnTo>
                <a:lnTo>
                  <a:pt x="596" y="1268"/>
                </a:lnTo>
                <a:lnTo>
                  <a:pt x="604" y="1278"/>
                </a:lnTo>
                <a:lnTo>
                  <a:pt x="616" y="1284"/>
                </a:lnTo>
                <a:lnTo>
                  <a:pt x="626" y="1288"/>
                </a:lnTo>
                <a:lnTo>
                  <a:pt x="626" y="1288"/>
                </a:lnTo>
                <a:lnTo>
                  <a:pt x="632" y="1290"/>
                </a:lnTo>
                <a:lnTo>
                  <a:pt x="638" y="1294"/>
                </a:lnTo>
                <a:lnTo>
                  <a:pt x="642" y="1300"/>
                </a:lnTo>
                <a:lnTo>
                  <a:pt x="646" y="1306"/>
                </a:lnTo>
                <a:lnTo>
                  <a:pt x="652" y="1322"/>
                </a:lnTo>
                <a:lnTo>
                  <a:pt x="656" y="1340"/>
                </a:lnTo>
                <a:lnTo>
                  <a:pt x="660" y="1374"/>
                </a:lnTo>
                <a:lnTo>
                  <a:pt x="662" y="1388"/>
                </a:lnTo>
                <a:lnTo>
                  <a:pt x="662" y="1388"/>
                </a:lnTo>
                <a:lnTo>
                  <a:pt x="662" y="1404"/>
                </a:lnTo>
                <a:lnTo>
                  <a:pt x="660" y="1420"/>
                </a:lnTo>
                <a:lnTo>
                  <a:pt x="656" y="1442"/>
                </a:lnTo>
                <a:lnTo>
                  <a:pt x="650" y="1464"/>
                </a:lnTo>
                <a:lnTo>
                  <a:pt x="642" y="1486"/>
                </a:lnTo>
                <a:lnTo>
                  <a:pt x="636" y="1498"/>
                </a:lnTo>
                <a:lnTo>
                  <a:pt x="630" y="1508"/>
                </a:lnTo>
                <a:lnTo>
                  <a:pt x="622" y="1518"/>
                </a:lnTo>
                <a:lnTo>
                  <a:pt x="612" y="1528"/>
                </a:lnTo>
                <a:lnTo>
                  <a:pt x="612" y="1528"/>
                </a:lnTo>
                <a:lnTo>
                  <a:pt x="596" y="1544"/>
                </a:lnTo>
                <a:lnTo>
                  <a:pt x="582" y="1558"/>
                </a:lnTo>
                <a:lnTo>
                  <a:pt x="562" y="1580"/>
                </a:lnTo>
                <a:lnTo>
                  <a:pt x="550" y="1596"/>
                </a:lnTo>
                <a:lnTo>
                  <a:pt x="548" y="1602"/>
                </a:lnTo>
                <a:lnTo>
                  <a:pt x="548" y="1602"/>
                </a:lnTo>
                <a:lnTo>
                  <a:pt x="538" y="1616"/>
                </a:lnTo>
                <a:lnTo>
                  <a:pt x="530" y="1632"/>
                </a:lnTo>
                <a:lnTo>
                  <a:pt x="522" y="1652"/>
                </a:lnTo>
                <a:lnTo>
                  <a:pt x="522" y="1652"/>
                </a:lnTo>
                <a:lnTo>
                  <a:pt x="518" y="1676"/>
                </a:lnTo>
                <a:lnTo>
                  <a:pt x="516" y="1698"/>
                </a:lnTo>
                <a:lnTo>
                  <a:pt x="518" y="1716"/>
                </a:lnTo>
                <a:lnTo>
                  <a:pt x="520" y="1724"/>
                </a:lnTo>
                <a:lnTo>
                  <a:pt x="522" y="1732"/>
                </a:lnTo>
                <a:lnTo>
                  <a:pt x="522" y="1732"/>
                </a:lnTo>
                <a:lnTo>
                  <a:pt x="526" y="1736"/>
                </a:lnTo>
                <a:lnTo>
                  <a:pt x="532" y="1738"/>
                </a:lnTo>
                <a:lnTo>
                  <a:pt x="538" y="1738"/>
                </a:lnTo>
                <a:lnTo>
                  <a:pt x="544" y="1738"/>
                </a:lnTo>
                <a:lnTo>
                  <a:pt x="554" y="1734"/>
                </a:lnTo>
                <a:lnTo>
                  <a:pt x="558" y="1732"/>
                </a:lnTo>
                <a:lnTo>
                  <a:pt x="640" y="1640"/>
                </a:lnTo>
                <a:lnTo>
                  <a:pt x="636" y="1610"/>
                </a:lnTo>
                <a:lnTo>
                  <a:pt x="636" y="1610"/>
                </a:lnTo>
                <a:lnTo>
                  <a:pt x="648" y="1598"/>
                </a:lnTo>
                <a:lnTo>
                  <a:pt x="658" y="1590"/>
                </a:lnTo>
                <a:lnTo>
                  <a:pt x="664" y="1588"/>
                </a:lnTo>
                <a:lnTo>
                  <a:pt x="670" y="1586"/>
                </a:lnTo>
                <a:lnTo>
                  <a:pt x="670" y="1586"/>
                </a:lnTo>
                <a:lnTo>
                  <a:pt x="678" y="1582"/>
                </a:lnTo>
                <a:lnTo>
                  <a:pt x="684" y="1578"/>
                </a:lnTo>
                <a:lnTo>
                  <a:pt x="698" y="1562"/>
                </a:lnTo>
                <a:lnTo>
                  <a:pt x="712" y="1538"/>
                </a:lnTo>
                <a:lnTo>
                  <a:pt x="712" y="1538"/>
                </a:lnTo>
                <a:lnTo>
                  <a:pt x="732" y="1520"/>
                </a:lnTo>
                <a:lnTo>
                  <a:pt x="752" y="1500"/>
                </a:lnTo>
                <a:lnTo>
                  <a:pt x="770" y="1476"/>
                </a:lnTo>
                <a:lnTo>
                  <a:pt x="770" y="1476"/>
                </a:lnTo>
                <a:lnTo>
                  <a:pt x="790" y="1446"/>
                </a:lnTo>
                <a:lnTo>
                  <a:pt x="812" y="1410"/>
                </a:lnTo>
                <a:lnTo>
                  <a:pt x="830" y="1374"/>
                </a:lnTo>
                <a:lnTo>
                  <a:pt x="836" y="1356"/>
                </a:lnTo>
                <a:lnTo>
                  <a:pt x="840" y="1342"/>
                </a:lnTo>
                <a:lnTo>
                  <a:pt x="840" y="1342"/>
                </a:lnTo>
                <a:lnTo>
                  <a:pt x="854" y="1266"/>
                </a:lnTo>
                <a:lnTo>
                  <a:pt x="878" y="1136"/>
                </a:lnTo>
                <a:lnTo>
                  <a:pt x="890" y="1070"/>
                </a:lnTo>
                <a:lnTo>
                  <a:pt x="904" y="1014"/>
                </a:lnTo>
                <a:lnTo>
                  <a:pt x="910" y="992"/>
                </a:lnTo>
                <a:lnTo>
                  <a:pt x="916" y="974"/>
                </a:lnTo>
                <a:lnTo>
                  <a:pt x="922" y="964"/>
                </a:lnTo>
                <a:lnTo>
                  <a:pt x="924" y="960"/>
                </a:lnTo>
                <a:lnTo>
                  <a:pt x="926" y="960"/>
                </a:lnTo>
                <a:lnTo>
                  <a:pt x="926" y="960"/>
                </a:lnTo>
                <a:lnTo>
                  <a:pt x="932" y="958"/>
                </a:lnTo>
                <a:lnTo>
                  <a:pt x="938" y="954"/>
                </a:lnTo>
                <a:lnTo>
                  <a:pt x="950" y="942"/>
                </a:lnTo>
                <a:lnTo>
                  <a:pt x="964" y="926"/>
                </a:lnTo>
                <a:lnTo>
                  <a:pt x="976" y="908"/>
                </a:lnTo>
                <a:lnTo>
                  <a:pt x="968" y="972"/>
                </a:lnTo>
                <a:lnTo>
                  <a:pt x="972" y="994"/>
                </a:lnTo>
                <a:lnTo>
                  <a:pt x="962" y="1022"/>
                </a:lnTo>
                <a:lnTo>
                  <a:pt x="962" y="1068"/>
                </a:lnTo>
                <a:lnTo>
                  <a:pt x="962" y="1080"/>
                </a:lnTo>
                <a:lnTo>
                  <a:pt x="962" y="1146"/>
                </a:lnTo>
                <a:lnTo>
                  <a:pt x="972" y="1150"/>
                </a:lnTo>
                <a:lnTo>
                  <a:pt x="972" y="1160"/>
                </a:lnTo>
                <a:lnTo>
                  <a:pt x="962" y="1170"/>
                </a:lnTo>
                <a:lnTo>
                  <a:pt x="964" y="1202"/>
                </a:lnTo>
                <a:lnTo>
                  <a:pt x="964" y="1252"/>
                </a:lnTo>
                <a:lnTo>
                  <a:pt x="984" y="1294"/>
                </a:lnTo>
                <a:lnTo>
                  <a:pt x="1016" y="1320"/>
                </a:lnTo>
                <a:lnTo>
                  <a:pt x="1018" y="1292"/>
                </a:lnTo>
                <a:lnTo>
                  <a:pt x="1022" y="1320"/>
                </a:lnTo>
                <a:lnTo>
                  <a:pt x="1054" y="1294"/>
                </a:lnTo>
                <a:lnTo>
                  <a:pt x="1074" y="1252"/>
                </a:lnTo>
                <a:lnTo>
                  <a:pt x="1074" y="1202"/>
                </a:lnTo>
                <a:lnTo>
                  <a:pt x="1076" y="1170"/>
                </a:lnTo>
                <a:lnTo>
                  <a:pt x="1066" y="1160"/>
                </a:lnTo>
                <a:lnTo>
                  <a:pt x="1066" y="1150"/>
                </a:lnTo>
                <a:lnTo>
                  <a:pt x="1076" y="1146"/>
                </a:lnTo>
                <a:lnTo>
                  <a:pt x="1076" y="1080"/>
                </a:lnTo>
                <a:lnTo>
                  <a:pt x="1076" y="1068"/>
                </a:lnTo>
                <a:lnTo>
                  <a:pt x="1076" y="1022"/>
                </a:lnTo>
                <a:lnTo>
                  <a:pt x="1066" y="994"/>
                </a:lnTo>
                <a:lnTo>
                  <a:pt x="1068" y="972"/>
                </a:lnTo>
                <a:lnTo>
                  <a:pt x="1062" y="908"/>
                </a:lnTo>
                <a:lnTo>
                  <a:pt x="1062" y="908"/>
                </a:lnTo>
                <a:lnTo>
                  <a:pt x="1074" y="926"/>
                </a:lnTo>
                <a:lnTo>
                  <a:pt x="1088" y="942"/>
                </a:lnTo>
                <a:lnTo>
                  <a:pt x="1100" y="954"/>
                </a:lnTo>
                <a:lnTo>
                  <a:pt x="1106" y="958"/>
                </a:lnTo>
                <a:lnTo>
                  <a:pt x="1112" y="960"/>
                </a:lnTo>
                <a:lnTo>
                  <a:pt x="1112" y="960"/>
                </a:lnTo>
                <a:lnTo>
                  <a:pt x="1114" y="960"/>
                </a:lnTo>
                <a:lnTo>
                  <a:pt x="1116" y="964"/>
                </a:lnTo>
                <a:lnTo>
                  <a:pt x="1122" y="974"/>
                </a:lnTo>
                <a:lnTo>
                  <a:pt x="1128" y="992"/>
                </a:lnTo>
                <a:lnTo>
                  <a:pt x="1134" y="1014"/>
                </a:lnTo>
                <a:lnTo>
                  <a:pt x="1148" y="1070"/>
                </a:lnTo>
                <a:lnTo>
                  <a:pt x="1160" y="1136"/>
                </a:lnTo>
                <a:lnTo>
                  <a:pt x="1184" y="1266"/>
                </a:lnTo>
                <a:lnTo>
                  <a:pt x="1198" y="1342"/>
                </a:lnTo>
                <a:lnTo>
                  <a:pt x="1198" y="1342"/>
                </a:lnTo>
                <a:lnTo>
                  <a:pt x="1202" y="1356"/>
                </a:lnTo>
                <a:lnTo>
                  <a:pt x="1208" y="1374"/>
                </a:lnTo>
                <a:lnTo>
                  <a:pt x="1226" y="1410"/>
                </a:lnTo>
                <a:lnTo>
                  <a:pt x="1248" y="1446"/>
                </a:lnTo>
                <a:lnTo>
                  <a:pt x="1268" y="1476"/>
                </a:lnTo>
                <a:lnTo>
                  <a:pt x="1268" y="1476"/>
                </a:lnTo>
                <a:lnTo>
                  <a:pt x="1286" y="1500"/>
                </a:lnTo>
                <a:lnTo>
                  <a:pt x="1304" y="1520"/>
                </a:lnTo>
                <a:lnTo>
                  <a:pt x="1326" y="1538"/>
                </a:lnTo>
                <a:lnTo>
                  <a:pt x="1326" y="1538"/>
                </a:lnTo>
                <a:lnTo>
                  <a:pt x="1340" y="1562"/>
                </a:lnTo>
                <a:lnTo>
                  <a:pt x="1354" y="1578"/>
                </a:lnTo>
                <a:lnTo>
                  <a:pt x="1360" y="1582"/>
                </a:lnTo>
                <a:lnTo>
                  <a:pt x="1366" y="1586"/>
                </a:lnTo>
                <a:lnTo>
                  <a:pt x="1366" y="1586"/>
                </a:lnTo>
                <a:lnTo>
                  <a:pt x="1374" y="1588"/>
                </a:lnTo>
                <a:lnTo>
                  <a:pt x="1380" y="1590"/>
                </a:lnTo>
                <a:lnTo>
                  <a:pt x="1390" y="1598"/>
                </a:lnTo>
                <a:lnTo>
                  <a:pt x="1402" y="1610"/>
                </a:lnTo>
                <a:lnTo>
                  <a:pt x="1398" y="1640"/>
                </a:lnTo>
                <a:lnTo>
                  <a:pt x="1480" y="1732"/>
                </a:lnTo>
                <a:lnTo>
                  <a:pt x="1480" y="1732"/>
                </a:lnTo>
                <a:lnTo>
                  <a:pt x="1484" y="1734"/>
                </a:lnTo>
                <a:lnTo>
                  <a:pt x="1494" y="1738"/>
                </a:lnTo>
                <a:lnTo>
                  <a:pt x="1500" y="1738"/>
                </a:lnTo>
                <a:lnTo>
                  <a:pt x="1506" y="1738"/>
                </a:lnTo>
                <a:lnTo>
                  <a:pt x="1512" y="1736"/>
                </a:lnTo>
                <a:lnTo>
                  <a:pt x="1516" y="1732"/>
                </a:lnTo>
                <a:lnTo>
                  <a:pt x="1516" y="1732"/>
                </a:lnTo>
                <a:lnTo>
                  <a:pt x="1518" y="1724"/>
                </a:lnTo>
                <a:lnTo>
                  <a:pt x="1520" y="1716"/>
                </a:lnTo>
                <a:lnTo>
                  <a:pt x="1522" y="1698"/>
                </a:lnTo>
                <a:lnTo>
                  <a:pt x="1520" y="1676"/>
                </a:lnTo>
                <a:lnTo>
                  <a:pt x="1516" y="1652"/>
                </a:lnTo>
                <a:lnTo>
                  <a:pt x="1516" y="1652"/>
                </a:lnTo>
                <a:lnTo>
                  <a:pt x="1508" y="1632"/>
                </a:lnTo>
                <a:lnTo>
                  <a:pt x="1500" y="1616"/>
                </a:lnTo>
                <a:lnTo>
                  <a:pt x="1490" y="1602"/>
                </a:lnTo>
                <a:lnTo>
                  <a:pt x="1490" y="1602"/>
                </a:lnTo>
                <a:lnTo>
                  <a:pt x="1486" y="1596"/>
                </a:lnTo>
                <a:lnTo>
                  <a:pt x="1476" y="1580"/>
                </a:lnTo>
                <a:lnTo>
                  <a:pt x="1456" y="1558"/>
                </a:lnTo>
                <a:lnTo>
                  <a:pt x="1442" y="1544"/>
                </a:lnTo>
                <a:lnTo>
                  <a:pt x="1424" y="1528"/>
                </a:lnTo>
                <a:lnTo>
                  <a:pt x="1424" y="1528"/>
                </a:lnTo>
                <a:lnTo>
                  <a:pt x="1416" y="1518"/>
                </a:lnTo>
                <a:lnTo>
                  <a:pt x="1408" y="1508"/>
                </a:lnTo>
                <a:lnTo>
                  <a:pt x="1402" y="1498"/>
                </a:lnTo>
                <a:lnTo>
                  <a:pt x="1396" y="1486"/>
                </a:lnTo>
                <a:lnTo>
                  <a:pt x="1386" y="1464"/>
                </a:lnTo>
                <a:lnTo>
                  <a:pt x="1382" y="1442"/>
                </a:lnTo>
                <a:lnTo>
                  <a:pt x="1378" y="1420"/>
                </a:lnTo>
                <a:lnTo>
                  <a:pt x="1376" y="1404"/>
                </a:lnTo>
                <a:lnTo>
                  <a:pt x="1376" y="1388"/>
                </a:lnTo>
                <a:lnTo>
                  <a:pt x="1376" y="1388"/>
                </a:lnTo>
                <a:lnTo>
                  <a:pt x="1378" y="1374"/>
                </a:lnTo>
                <a:lnTo>
                  <a:pt x="1382" y="1340"/>
                </a:lnTo>
                <a:lnTo>
                  <a:pt x="1386" y="1322"/>
                </a:lnTo>
                <a:lnTo>
                  <a:pt x="1392" y="1306"/>
                </a:lnTo>
                <a:lnTo>
                  <a:pt x="1396" y="1300"/>
                </a:lnTo>
                <a:lnTo>
                  <a:pt x="1400" y="1294"/>
                </a:lnTo>
                <a:lnTo>
                  <a:pt x="1406" y="1290"/>
                </a:lnTo>
                <a:lnTo>
                  <a:pt x="1410" y="1288"/>
                </a:lnTo>
                <a:lnTo>
                  <a:pt x="1410" y="1288"/>
                </a:lnTo>
                <a:lnTo>
                  <a:pt x="1422" y="1284"/>
                </a:lnTo>
                <a:lnTo>
                  <a:pt x="1432" y="1278"/>
                </a:lnTo>
                <a:lnTo>
                  <a:pt x="1442" y="1268"/>
                </a:lnTo>
                <a:lnTo>
                  <a:pt x="1450" y="1256"/>
                </a:lnTo>
                <a:lnTo>
                  <a:pt x="1460" y="1236"/>
                </a:lnTo>
                <a:lnTo>
                  <a:pt x="1464" y="1228"/>
                </a:lnTo>
                <a:lnTo>
                  <a:pt x="1464" y="1228"/>
                </a:lnTo>
                <a:lnTo>
                  <a:pt x="1464" y="1222"/>
                </a:lnTo>
                <a:lnTo>
                  <a:pt x="1464" y="1214"/>
                </a:lnTo>
                <a:lnTo>
                  <a:pt x="1466" y="1204"/>
                </a:lnTo>
                <a:lnTo>
                  <a:pt x="1470" y="1194"/>
                </a:lnTo>
                <a:lnTo>
                  <a:pt x="1478" y="1184"/>
                </a:lnTo>
                <a:lnTo>
                  <a:pt x="1490" y="1174"/>
                </a:lnTo>
                <a:lnTo>
                  <a:pt x="1508" y="1166"/>
                </a:lnTo>
                <a:lnTo>
                  <a:pt x="1508" y="1166"/>
                </a:lnTo>
                <a:lnTo>
                  <a:pt x="1518" y="1160"/>
                </a:lnTo>
                <a:lnTo>
                  <a:pt x="1528" y="1152"/>
                </a:lnTo>
                <a:lnTo>
                  <a:pt x="1538" y="1142"/>
                </a:lnTo>
                <a:lnTo>
                  <a:pt x="1548" y="1130"/>
                </a:lnTo>
                <a:lnTo>
                  <a:pt x="1564" y="1102"/>
                </a:lnTo>
                <a:lnTo>
                  <a:pt x="1580" y="1074"/>
                </a:lnTo>
                <a:lnTo>
                  <a:pt x="1592" y="1044"/>
                </a:lnTo>
                <a:lnTo>
                  <a:pt x="1600" y="1020"/>
                </a:lnTo>
                <a:lnTo>
                  <a:pt x="1608" y="996"/>
                </a:lnTo>
                <a:lnTo>
                  <a:pt x="1618" y="962"/>
                </a:lnTo>
                <a:lnTo>
                  <a:pt x="1618" y="962"/>
                </a:lnTo>
                <a:lnTo>
                  <a:pt x="1620" y="962"/>
                </a:lnTo>
                <a:lnTo>
                  <a:pt x="1622" y="962"/>
                </a:lnTo>
                <a:lnTo>
                  <a:pt x="1626" y="958"/>
                </a:lnTo>
                <a:lnTo>
                  <a:pt x="1624" y="952"/>
                </a:lnTo>
                <a:lnTo>
                  <a:pt x="1614" y="938"/>
                </a:lnTo>
                <a:lnTo>
                  <a:pt x="1596" y="918"/>
                </a:lnTo>
                <a:lnTo>
                  <a:pt x="1566" y="890"/>
                </a:lnTo>
                <a:lnTo>
                  <a:pt x="1520" y="850"/>
                </a:lnTo>
                <a:lnTo>
                  <a:pt x="1520" y="850"/>
                </a:lnTo>
                <a:lnTo>
                  <a:pt x="1496" y="832"/>
                </a:lnTo>
                <a:lnTo>
                  <a:pt x="1470" y="814"/>
                </a:lnTo>
                <a:lnTo>
                  <a:pt x="1440" y="796"/>
                </a:lnTo>
                <a:lnTo>
                  <a:pt x="1410" y="780"/>
                </a:lnTo>
                <a:lnTo>
                  <a:pt x="1412" y="778"/>
                </a:lnTo>
                <a:lnTo>
                  <a:pt x="1454" y="772"/>
                </a:lnTo>
                <a:lnTo>
                  <a:pt x="1522" y="768"/>
                </a:lnTo>
                <a:lnTo>
                  <a:pt x="1570" y="768"/>
                </a:lnTo>
                <a:lnTo>
                  <a:pt x="1624" y="768"/>
                </a:lnTo>
                <a:lnTo>
                  <a:pt x="1674" y="760"/>
                </a:lnTo>
                <a:lnTo>
                  <a:pt x="1674" y="760"/>
                </a:lnTo>
                <a:lnTo>
                  <a:pt x="1694" y="752"/>
                </a:lnTo>
                <a:lnTo>
                  <a:pt x="1710" y="744"/>
                </a:lnTo>
                <a:lnTo>
                  <a:pt x="1718" y="740"/>
                </a:lnTo>
                <a:lnTo>
                  <a:pt x="1722" y="734"/>
                </a:lnTo>
                <a:lnTo>
                  <a:pt x="1722" y="734"/>
                </a:lnTo>
                <a:lnTo>
                  <a:pt x="1734" y="712"/>
                </a:lnTo>
                <a:lnTo>
                  <a:pt x="1744" y="698"/>
                </a:lnTo>
                <a:lnTo>
                  <a:pt x="1760" y="678"/>
                </a:lnTo>
                <a:lnTo>
                  <a:pt x="1760" y="678"/>
                </a:lnTo>
                <a:lnTo>
                  <a:pt x="1774" y="656"/>
                </a:lnTo>
                <a:lnTo>
                  <a:pt x="1782" y="642"/>
                </a:lnTo>
                <a:lnTo>
                  <a:pt x="1786" y="632"/>
                </a:lnTo>
                <a:lnTo>
                  <a:pt x="1788" y="628"/>
                </a:lnTo>
                <a:lnTo>
                  <a:pt x="1788" y="628"/>
                </a:lnTo>
                <a:lnTo>
                  <a:pt x="1792" y="612"/>
                </a:lnTo>
                <a:lnTo>
                  <a:pt x="1796" y="598"/>
                </a:lnTo>
                <a:lnTo>
                  <a:pt x="1798" y="594"/>
                </a:lnTo>
                <a:lnTo>
                  <a:pt x="1802" y="590"/>
                </a:lnTo>
                <a:lnTo>
                  <a:pt x="1802" y="590"/>
                </a:lnTo>
                <a:lnTo>
                  <a:pt x="1806" y="586"/>
                </a:lnTo>
                <a:lnTo>
                  <a:pt x="1810" y="580"/>
                </a:lnTo>
                <a:lnTo>
                  <a:pt x="1820" y="562"/>
                </a:lnTo>
                <a:lnTo>
                  <a:pt x="1824" y="552"/>
                </a:lnTo>
                <a:lnTo>
                  <a:pt x="1826" y="542"/>
                </a:lnTo>
                <a:lnTo>
                  <a:pt x="1826" y="532"/>
                </a:lnTo>
                <a:lnTo>
                  <a:pt x="1822" y="526"/>
                </a:lnTo>
                <a:lnTo>
                  <a:pt x="1822" y="526"/>
                </a:lnTo>
                <a:lnTo>
                  <a:pt x="1820" y="518"/>
                </a:lnTo>
                <a:lnTo>
                  <a:pt x="1820" y="512"/>
                </a:lnTo>
                <a:lnTo>
                  <a:pt x="1820" y="506"/>
                </a:lnTo>
                <a:lnTo>
                  <a:pt x="1824" y="498"/>
                </a:lnTo>
                <a:lnTo>
                  <a:pt x="1828" y="488"/>
                </a:lnTo>
                <a:lnTo>
                  <a:pt x="1832" y="484"/>
                </a:lnTo>
                <a:lnTo>
                  <a:pt x="1832" y="484"/>
                </a:lnTo>
                <a:lnTo>
                  <a:pt x="1842" y="474"/>
                </a:lnTo>
                <a:lnTo>
                  <a:pt x="1850" y="466"/>
                </a:lnTo>
                <a:lnTo>
                  <a:pt x="1850" y="462"/>
                </a:lnTo>
                <a:lnTo>
                  <a:pt x="1848" y="458"/>
                </a:lnTo>
                <a:lnTo>
                  <a:pt x="1848" y="458"/>
                </a:lnTo>
                <a:lnTo>
                  <a:pt x="1846" y="452"/>
                </a:lnTo>
                <a:lnTo>
                  <a:pt x="1846" y="446"/>
                </a:lnTo>
                <a:lnTo>
                  <a:pt x="1848" y="428"/>
                </a:lnTo>
                <a:lnTo>
                  <a:pt x="1852" y="404"/>
                </a:lnTo>
                <a:lnTo>
                  <a:pt x="1852" y="404"/>
                </a:lnTo>
                <a:lnTo>
                  <a:pt x="1868" y="384"/>
                </a:lnTo>
                <a:lnTo>
                  <a:pt x="1880" y="370"/>
                </a:lnTo>
                <a:lnTo>
                  <a:pt x="1882" y="364"/>
                </a:lnTo>
                <a:lnTo>
                  <a:pt x="1884" y="358"/>
                </a:lnTo>
                <a:lnTo>
                  <a:pt x="1884" y="358"/>
                </a:lnTo>
                <a:lnTo>
                  <a:pt x="1888" y="348"/>
                </a:lnTo>
                <a:lnTo>
                  <a:pt x="1896" y="332"/>
                </a:lnTo>
                <a:lnTo>
                  <a:pt x="1910" y="318"/>
                </a:lnTo>
                <a:lnTo>
                  <a:pt x="1916" y="312"/>
                </a:lnTo>
                <a:lnTo>
                  <a:pt x="1924" y="308"/>
                </a:lnTo>
                <a:lnTo>
                  <a:pt x="1924" y="308"/>
                </a:lnTo>
                <a:lnTo>
                  <a:pt x="1930" y="302"/>
                </a:lnTo>
                <a:lnTo>
                  <a:pt x="1936" y="298"/>
                </a:lnTo>
                <a:lnTo>
                  <a:pt x="1946" y="286"/>
                </a:lnTo>
                <a:lnTo>
                  <a:pt x="1956" y="272"/>
                </a:lnTo>
                <a:lnTo>
                  <a:pt x="1956" y="272"/>
                </a:lnTo>
                <a:lnTo>
                  <a:pt x="1960" y="258"/>
                </a:lnTo>
                <a:lnTo>
                  <a:pt x="1966" y="246"/>
                </a:lnTo>
                <a:lnTo>
                  <a:pt x="1970" y="242"/>
                </a:lnTo>
                <a:lnTo>
                  <a:pt x="1974" y="240"/>
                </a:lnTo>
                <a:lnTo>
                  <a:pt x="1974" y="240"/>
                </a:lnTo>
                <a:lnTo>
                  <a:pt x="1980" y="236"/>
                </a:lnTo>
                <a:lnTo>
                  <a:pt x="1984" y="232"/>
                </a:lnTo>
                <a:lnTo>
                  <a:pt x="1994" y="218"/>
                </a:lnTo>
                <a:lnTo>
                  <a:pt x="2006" y="202"/>
                </a:lnTo>
                <a:lnTo>
                  <a:pt x="2028" y="156"/>
                </a:lnTo>
                <a:lnTo>
                  <a:pt x="2038" y="114"/>
                </a:lnTo>
                <a:lnTo>
                  <a:pt x="2036" y="78"/>
                </a:lnTo>
                <a:close/>
                <a:moveTo>
                  <a:pt x="1014" y="582"/>
                </a:moveTo>
                <a:lnTo>
                  <a:pt x="1014" y="584"/>
                </a:lnTo>
                <a:lnTo>
                  <a:pt x="1014" y="582"/>
                </a:lnTo>
                <a:lnTo>
                  <a:pt x="1014" y="582"/>
                </a:lnTo>
                <a:lnTo>
                  <a:pt x="1014" y="58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21000"/>
            </a:schemeClr>
          </a:solidFill>
          <a:ln w="9360">
            <a:noFill/>
          </a:ln>
          <a:effectLst>
            <a:glow rad="50800">
              <a:schemeClr val="bg2">
                <a:lumMod val="60000"/>
                <a:lumOff val="40000"/>
                <a:alpha val="33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61" name="CustomShape 62"/>
          <p:cNvSpPr/>
          <p:nvPr/>
        </p:nvSpPr>
        <p:spPr>
          <a:xfrm rot="822600">
            <a:off x="7924680" y="5250240"/>
            <a:ext cx="1081440" cy="922320"/>
          </a:xfrm>
          <a:custGeom>
            <a:avLst/>
            <a:gdLst/>
            <a:ahLst/>
            <a:rect l="l" t="t" r="r" b="b"/>
            <a:pathLst>
              <a:path w="2038" h="1738">
                <a:moveTo>
                  <a:pt x="2036" y="78"/>
                </a:moveTo>
                <a:lnTo>
                  <a:pt x="2018" y="44"/>
                </a:lnTo>
                <a:lnTo>
                  <a:pt x="1978" y="14"/>
                </a:lnTo>
                <a:lnTo>
                  <a:pt x="1916" y="2"/>
                </a:lnTo>
                <a:lnTo>
                  <a:pt x="1850" y="0"/>
                </a:lnTo>
                <a:lnTo>
                  <a:pt x="1850" y="0"/>
                </a:lnTo>
                <a:lnTo>
                  <a:pt x="1832" y="0"/>
                </a:lnTo>
                <a:lnTo>
                  <a:pt x="1808" y="4"/>
                </a:lnTo>
                <a:lnTo>
                  <a:pt x="1778" y="8"/>
                </a:lnTo>
                <a:lnTo>
                  <a:pt x="1742" y="16"/>
                </a:lnTo>
                <a:lnTo>
                  <a:pt x="1702" y="28"/>
                </a:lnTo>
                <a:lnTo>
                  <a:pt x="1656" y="46"/>
                </a:lnTo>
                <a:lnTo>
                  <a:pt x="1606" y="66"/>
                </a:lnTo>
                <a:lnTo>
                  <a:pt x="1606" y="66"/>
                </a:lnTo>
                <a:lnTo>
                  <a:pt x="1558" y="92"/>
                </a:lnTo>
                <a:lnTo>
                  <a:pt x="1510" y="120"/>
                </a:lnTo>
                <a:lnTo>
                  <a:pt x="1466" y="152"/>
                </a:lnTo>
                <a:lnTo>
                  <a:pt x="1424" y="184"/>
                </a:lnTo>
                <a:lnTo>
                  <a:pt x="1382" y="222"/>
                </a:lnTo>
                <a:lnTo>
                  <a:pt x="1342" y="260"/>
                </a:lnTo>
                <a:lnTo>
                  <a:pt x="1302" y="304"/>
                </a:lnTo>
                <a:lnTo>
                  <a:pt x="1264" y="350"/>
                </a:lnTo>
                <a:lnTo>
                  <a:pt x="1264" y="350"/>
                </a:lnTo>
                <a:lnTo>
                  <a:pt x="1234" y="388"/>
                </a:lnTo>
                <a:lnTo>
                  <a:pt x="1204" y="430"/>
                </a:lnTo>
                <a:lnTo>
                  <a:pt x="1176" y="472"/>
                </a:lnTo>
                <a:lnTo>
                  <a:pt x="1152" y="514"/>
                </a:lnTo>
                <a:lnTo>
                  <a:pt x="1110" y="590"/>
                </a:lnTo>
                <a:lnTo>
                  <a:pt x="1080" y="646"/>
                </a:lnTo>
                <a:lnTo>
                  <a:pt x="1080" y="646"/>
                </a:lnTo>
                <a:lnTo>
                  <a:pt x="1074" y="644"/>
                </a:lnTo>
                <a:lnTo>
                  <a:pt x="1074" y="644"/>
                </a:lnTo>
                <a:lnTo>
                  <a:pt x="1068" y="632"/>
                </a:lnTo>
                <a:lnTo>
                  <a:pt x="1060" y="618"/>
                </a:lnTo>
                <a:lnTo>
                  <a:pt x="1060" y="618"/>
                </a:lnTo>
                <a:lnTo>
                  <a:pt x="1064" y="610"/>
                </a:lnTo>
                <a:lnTo>
                  <a:pt x="1066" y="602"/>
                </a:lnTo>
                <a:lnTo>
                  <a:pt x="1066" y="602"/>
                </a:lnTo>
                <a:lnTo>
                  <a:pt x="1064" y="592"/>
                </a:lnTo>
                <a:lnTo>
                  <a:pt x="1060" y="586"/>
                </a:lnTo>
                <a:lnTo>
                  <a:pt x="1052" y="580"/>
                </a:lnTo>
                <a:lnTo>
                  <a:pt x="1042" y="578"/>
                </a:lnTo>
                <a:lnTo>
                  <a:pt x="1042" y="578"/>
                </a:lnTo>
                <a:lnTo>
                  <a:pt x="1040" y="580"/>
                </a:lnTo>
                <a:lnTo>
                  <a:pt x="1042" y="574"/>
                </a:lnTo>
                <a:lnTo>
                  <a:pt x="1036" y="574"/>
                </a:lnTo>
                <a:lnTo>
                  <a:pt x="1032" y="574"/>
                </a:lnTo>
                <a:lnTo>
                  <a:pt x="1032" y="574"/>
                </a:lnTo>
                <a:lnTo>
                  <a:pt x="1024" y="568"/>
                </a:lnTo>
                <a:lnTo>
                  <a:pt x="1024" y="568"/>
                </a:lnTo>
                <a:lnTo>
                  <a:pt x="1022" y="568"/>
                </a:lnTo>
                <a:lnTo>
                  <a:pt x="1018" y="570"/>
                </a:lnTo>
                <a:lnTo>
                  <a:pt x="1012" y="570"/>
                </a:lnTo>
                <a:lnTo>
                  <a:pt x="1014" y="574"/>
                </a:lnTo>
                <a:lnTo>
                  <a:pt x="1008" y="574"/>
                </a:lnTo>
                <a:lnTo>
                  <a:pt x="1004" y="574"/>
                </a:lnTo>
                <a:lnTo>
                  <a:pt x="1008" y="580"/>
                </a:lnTo>
                <a:lnTo>
                  <a:pt x="1008" y="580"/>
                </a:lnTo>
                <a:lnTo>
                  <a:pt x="1008" y="580"/>
                </a:lnTo>
                <a:lnTo>
                  <a:pt x="1000" y="578"/>
                </a:lnTo>
                <a:lnTo>
                  <a:pt x="1000" y="578"/>
                </a:lnTo>
                <a:lnTo>
                  <a:pt x="990" y="580"/>
                </a:lnTo>
                <a:lnTo>
                  <a:pt x="982" y="586"/>
                </a:lnTo>
                <a:lnTo>
                  <a:pt x="978" y="592"/>
                </a:lnTo>
                <a:lnTo>
                  <a:pt x="976" y="602"/>
                </a:lnTo>
                <a:lnTo>
                  <a:pt x="976" y="602"/>
                </a:lnTo>
                <a:lnTo>
                  <a:pt x="978" y="608"/>
                </a:lnTo>
                <a:lnTo>
                  <a:pt x="980" y="616"/>
                </a:lnTo>
                <a:lnTo>
                  <a:pt x="980" y="616"/>
                </a:lnTo>
                <a:lnTo>
                  <a:pt x="970" y="632"/>
                </a:lnTo>
                <a:lnTo>
                  <a:pt x="964" y="644"/>
                </a:lnTo>
                <a:lnTo>
                  <a:pt x="964" y="644"/>
                </a:lnTo>
                <a:lnTo>
                  <a:pt x="958" y="646"/>
                </a:lnTo>
                <a:lnTo>
                  <a:pt x="958" y="646"/>
                </a:lnTo>
                <a:lnTo>
                  <a:pt x="928" y="590"/>
                </a:lnTo>
                <a:lnTo>
                  <a:pt x="886" y="514"/>
                </a:lnTo>
                <a:lnTo>
                  <a:pt x="860" y="472"/>
                </a:lnTo>
                <a:lnTo>
                  <a:pt x="834" y="430"/>
                </a:lnTo>
                <a:lnTo>
                  <a:pt x="804" y="388"/>
                </a:lnTo>
                <a:lnTo>
                  <a:pt x="774" y="350"/>
                </a:lnTo>
                <a:lnTo>
                  <a:pt x="774" y="350"/>
                </a:lnTo>
                <a:lnTo>
                  <a:pt x="736" y="304"/>
                </a:lnTo>
                <a:lnTo>
                  <a:pt x="696" y="260"/>
                </a:lnTo>
                <a:lnTo>
                  <a:pt x="656" y="222"/>
                </a:lnTo>
                <a:lnTo>
                  <a:pt x="614" y="184"/>
                </a:lnTo>
                <a:lnTo>
                  <a:pt x="572" y="152"/>
                </a:lnTo>
                <a:lnTo>
                  <a:pt x="528" y="120"/>
                </a:lnTo>
                <a:lnTo>
                  <a:pt x="480" y="92"/>
                </a:lnTo>
                <a:lnTo>
                  <a:pt x="432" y="66"/>
                </a:lnTo>
                <a:lnTo>
                  <a:pt x="432" y="66"/>
                </a:lnTo>
                <a:lnTo>
                  <a:pt x="382" y="46"/>
                </a:lnTo>
                <a:lnTo>
                  <a:pt x="336" y="28"/>
                </a:lnTo>
                <a:lnTo>
                  <a:pt x="296" y="16"/>
                </a:lnTo>
                <a:lnTo>
                  <a:pt x="260" y="8"/>
                </a:lnTo>
                <a:lnTo>
                  <a:pt x="230" y="4"/>
                </a:lnTo>
                <a:lnTo>
                  <a:pt x="206" y="0"/>
                </a:lnTo>
                <a:lnTo>
                  <a:pt x="188" y="0"/>
                </a:lnTo>
                <a:lnTo>
                  <a:pt x="122" y="2"/>
                </a:lnTo>
                <a:lnTo>
                  <a:pt x="60" y="14"/>
                </a:lnTo>
                <a:lnTo>
                  <a:pt x="20" y="44"/>
                </a:lnTo>
                <a:lnTo>
                  <a:pt x="2" y="78"/>
                </a:lnTo>
                <a:lnTo>
                  <a:pt x="0" y="114"/>
                </a:lnTo>
                <a:lnTo>
                  <a:pt x="10" y="156"/>
                </a:lnTo>
                <a:lnTo>
                  <a:pt x="32" y="202"/>
                </a:lnTo>
                <a:lnTo>
                  <a:pt x="32" y="202"/>
                </a:lnTo>
                <a:lnTo>
                  <a:pt x="42" y="218"/>
                </a:lnTo>
                <a:lnTo>
                  <a:pt x="54" y="232"/>
                </a:lnTo>
                <a:lnTo>
                  <a:pt x="58" y="236"/>
                </a:lnTo>
                <a:lnTo>
                  <a:pt x="64" y="240"/>
                </a:lnTo>
                <a:lnTo>
                  <a:pt x="64" y="240"/>
                </a:lnTo>
                <a:lnTo>
                  <a:pt x="68" y="242"/>
                </a:lnTo>
                <a:lnTo>
                  <a:pt x="72" y="246"/>
                </a:lnTo>
                <a:lnTo>
                  <a:pt x="78" y="258"/>
                </a:lnTo>
                <a:lnTo>
                  <a:pt x="82" y="272"/>
                </a:lnTo>
                <a:lnTo>
                  <a:pt x="82" y="272"/>
                </a:lnTo>
                <a:lnTo>
                  <a:pt x="90" y="286"/>
                </a:lnTo>
                <a:lnTo>
                  <a:pt x="100" y="298"/>
                </a:lnTo>
                <a:lnTo>
                  <a:pt x="108" y="302"/>
                </a:lnTo>
                <a:lnTo>
                  <a:pt x="114" y="308"/>
                </a:lnTo>
                <a:lnTo>
                  <a:pt x="114" y="308"/>
                </a:lnTo>
                <a:lnTo>
                  <a:pt x="122" y="312"/>
                </a:lnTo>
                <a:lnTo>
                  <a:pt x="128" y="318"/>
                </a:lnTo>
                <a:lnTo>
                  <a:pt x="140" y="332"/>
                </a:lnTo>
                <a:lnTo>
                  <a:pt x="150" y="348"/>
                </a:lnTo>
                <a:lnTo>
                  <a:pt x="154" y="358"/>
                </a:lnTo>
                <a:lnTo>
                  <a:pt x="154" y="358"/>
                </a:lnTo>
                <a:lnTo>
                  <a:pt x="156" y="364"/>
                </a:lnTo>
                <a:lnTo>
                  <a:pt x="158" y="370"/>
                </a:lnTo>
                <a:lnTo>
                  <a:pt x="170" y="384"/>
                </a:lnTo>
                <a:lnTo>
                  <a:pt x="186" y="404"/>
                </a:lnTo>
                <a:lnTo>
                  <a:pt x="186" y="404"/>
                </a:lnTo>
                <a:lnTo>
                  <a:pt x="190" y="428"/>
                </a:lnTo>
                <a:lnTo>
                  <a:pt x="192" y="446"/>
                </a:lnTo>
                <a:lnTo>
                  <a:pt x="192" y="452"/>
                </a:lnTo>
                <a:lnTo>
                  <a:pt x="190" y="458"/>
                </a:lnTo>
                <a:lnTo>
                  <a:pt x="190" y="458"/>
                </a:lnTo>
                <a:lnTo>
                  <a:pt x="188" y="462"/>
                </a:lnTo>
                <a:lnTo>
                  <a:pt x="188" y="466"/>
                </a:lnTo>
                <a:lnTo>
                  <a:pt x="194" y="474"/>
                </a:lnTo>
                <a:lnTo>
                  <a:pt x="206" y="484"/>
                </a:lnTo>
                <a:lnTo>
                  <a:pt x="206" y="484"/>
                </a:lnTo>
                <a:lnTo>
                  <a:pt x="210" y="488"/>
                </a:lnTo>
                <a:lnTo>
                  <a:pt x="214" y="498"/>
                </a:lnTo>
                <a:lnTo>
                  <a:pt x="216" y="506"/>
                </a:lnTo>
                <a:lnTo>
                  <a:pt x="218" y="512"/>
                </a:lnTo>
                <a:lnTo>
                  <a:pt x="218" y="518"/>
                </a:lnTo>
                <a:lnTo>
                  <a:pt x="214" y="526"/>
                </a:lnTo>
                <a:lnTo>
                  <a:pt x="214" y="526"/>
                </a:lnTo>
                <a:lnTo>
                  <a:pt x="212" y="532"/>
                </a:lnTo>
                <a:lnTo>
                  <a:pt x="212" y="542"/>
                </a:lnTo>
                <a:lnTo>
                  <a:pt x="214" y="552"/>
                </a:lnTo>
                <a:lnTo>
                  <a:pt x="218" y="562"/>
                </a:lnTo>
                <a:lnTo>
                  <a:pt x="228" y="580"/>
                </a:lnTo>
                <a:lnTo>
                  <a:pt x="232" y="586"/>
                </a:lnTo>
                <a:lnTo>
                  <a:pt x="236" y="590"/>
                </a:lnTo>
                <a:lnTo>
                  <a:pt x="236" y="590"/>
                </a:lnTo>
                <a:lnTo>
                  <a:pt x="238" y="594"/>
                </a:lnTo>
                <a:lnTo>
                  <a:pt x="242" y="598"/>
                </a:lnTo>
                <a:lnTo>
                  <a:pt x="246" y="612"/>
                </a:lnTo>
                <a:lnTo>
                  <a:pt x="250" y="628"/>
                </a:lnTo>
                <a:lnTo>
                  <a:pt x="250" y="628"/>
                </a:lnTo>
                <a:lnTo>
                  <a:pt x="252" y="632"/>
                </a:lnTo>
                <a:lnTo>
                  <a:pt x="254" y="642"/>
                </a:lnTo>
                <a:lnTo>
                  <a:pt x="264" y="656"/>
                </a:lnTo>
                <a:lnTo>
                  <a:pt x="278" y="678"/>
                </a:lnTo>
                <a:lnTo>
                  <a:pt x="278" y="678"/>
                </a:lnTo>
                <a:lnTo>
                  <a:pt x="294" y="698"/>
                </a:lnTo>
                <a:lnTo>
                  <a:pt x="304" y="712"/>
                </a:lnTo>
                <a:lnTo>
                  <a:pt x="316" y="734"/>
                </a:lnTo>
                <a:lnTo>
                  <a:pt x="316" y="734"/>
                </a:lnTo>
                <a:lnTo>
                  <a:pt x="320" y="740"/>
                </a:lnTo>
                <a:lnTo>
                  <a:pt x="326" y="744"/>
                </a:lnTo>
                <a:lnTo>
                  <a:pt x="344" y="752"/>
                </a:lnTo>
                <a:lnTo>
                  <a:pt x="364" y="760"/>
                </a:lnTo>
                <a:lnTo>
                  <a:pt x="414" y="768"/>
                </a:lnTo>
                <a:lnTo>
                  <a:pt x="468" y="768"/>
                </a:lnTo>
                <a:lnTo>
                  <a:pt x="516" y="768"/>
                </a:lnTo>
                <a:lnTo>
                  <a:pt x="584" y="772"/>
                </a:lnTo>
                <a:lnTo>
                  <a:pt x="626" y="778"/>
                </a:lnTo>
                <a:lnTo>
                  <a:pt x="628" y="780"/>
                </a:lnTo>
                <a:lnTo>
                  <a:pt x="628" y="780"/>
                </a:lnTo>
                <a:lnTo>
                  <a:pt x="596" y="796"/>
                </a:lnTo>
                <a:lnTo>
                  <a:pt x="568" y="814"/>
                </a:lnTo>
                <a:lnTo>
                  <a:pt x="542" y="832"/>
                </a:lnTo>
                <a:lnTo>
                  <a:pt x="518" y="850"/>
                </a:lnTo>
                <a:lnTo>
                  <a:pt x="518" y="850"/>
                </a:lnTo>
                <a:lnTo>
                  <a:pt x="472" y="890"/>
                </a:lnTo>
                <a:lnTo>
                  <a:pt x="442" y="918"/>
                </a:lnTo>
                <a:lnTo>
                  <a:pt x="422" y="938"/>
                </a:lnTo>
                <a:lnTo>
                  <a:pt x="414" y="952"/>
                </a:lnTo>
                <a:lnTo>
                  <a:pt x="412" y="958"/>
                </a:lnTo>
                <a:lnTo>
                  <a:pt x="416" y="962"/>
                </a:lnTo>
                <a:lnTo>
                  <a:pt x="418" y="962"/>
                </a:lnTo>
                <a:lnTo>
                  <a:pt x="420" y="962"/>
                </a:lnTo>
                <a:lnTo>
                  <a:pt x="430" y="996"/>
                </a:lnTo>
                <a:lnTo>
                  <a:pt x="430" y="996"/>
                </a:lnTo>
                <a:lnTo>
                  <a:pt x="438" y="1020"/>
                </a:lnTo>
                <a:lnTo>
                  <a:pt x="446" y="1044"/>
                </a:lnTo>
                <a:lnTo>
                  <a:pt x="458" y="1074"/>
                </a:lnTo>
                <a:lnTo>
                  <a:pt x="474" y="1102"/>
                </a:lnTo>
                <a:lnTo>
                  <a:pt x="490" y="1130"/>
                </a:lnTo>
                <a:lnTo>
                  <a:pt x="500" y="1142"/>
                </a:lnTo>
                <a:lnTo>
                  <a:pt x="510" y="1152"/>
                </a:lnTo>
                <a:lnTo>
                  <a:pt x="520" y="1160"/>
                </a:lnTo>
                <a:lnTo>
                  <a:pt x="530" y="1166"/>
                </a:lnTo>
                <a:lnTo>
                  <a:pt x="530" y="1166"/>
                </a:lnTo>
                <a:lnTo>
                  <a:pt x="548" y="1174"/>
                </a:lnTo>
                <a:lnTo>
                  <a:pt x="560" y="1184"/>
                </a:lnTo>
                <a:lnTo>
                  <a:pt x="568" y="1194"/>
                </a:lnTo>
                <a:lnTo>
                  <a:pt x="572" y="1204"/>
                </a:lnTo>
                <a:lnTo>
                  <a:pt x="574" y="1214"/>
                </a:lnTo>
                <a:lnTo>
                  <a:pt x="574" y="1222"/>
                </a:lnTo>
                <a:lnTo>
                  <a:pt x="574" y="1228"/>
                </a:lnTo>
                <a:lnTo>
                  <a:pt x="574" y="1228"/>
                </a:lnTo>
                <a:lnTo>
                  <a:pt x="578" y="1236"/>
                </a:lnTo>
                <a:lnTo>
                  <a:pt x="588" y="1256"/>
                </a:lnTo>
                <a:lnTo>
                  <a:pt x="596" y="1268"/>
                </a:lnTo>
                <a:lnTo>
                  <a:pt x="604" y="1278"/>
                </a:lnTo>
                <a:lnTo>
                  <a:pt x="616" y="1284"/>
                </a:lnTo>
                <a:lnTo>
                  <a:pt x="626" y="1288"/>
                </a:lnTo>
                <a:lnTo>
                  <a:pt x="626" y="1288"/>
                </a:lnTo>
                <a:lnTo>
                  <a:pt x="632" y="1290"/>
                </a:lnTo>
                <a:lnTo>
                  <a:pt x="638" y="1294"/>
                </a:lnTo>
                <a:lnTo>
                  <a:pt x="642" y="1300"/>
                </a:lnTo>
                <a:lnTo>
                  <a:pt x="646" y="1306"/>
                </a:lnTo>
                <a:lnTo>
                  <a:pt x="652" y="1322"/>
                </a:lnTo>
                <a:lnTo>
                  <a:pt x="656" y="1340"/>
                </a:lnTo>
                <a:lnTo>
                  <a:pt x="660" y="1374"/>
                </a:lnTo>
                <a:lnTo>
                  <a:pt x="662" y="1388"/>
                </a:lnTo>
                <a:lnTo>
                  <a:pt x="662" y="1388"/>
                </a:lnTo>
                <a:lnTo>
                  <a:pt x="662" y="1404"/>
                </a:lnTo>
                <a:lnTo>
                  <a:pt x="660" y="1420"/>
                </a:lnTo>
                <a:lnTo>
                  <a:pt x="656" y="1442"/>
                </a:lnTo>
                <a:lnTo>
                  <a:pt x="650" y="1464"/>
                </a:lnTo>
                <a:lnTo>
                  <a:pt x="642" y="1486"/>
                </a:lnTo>
                <a:lnTo>
                  <a:pt x="636" y="1498"/>
                </a:lnTo>
                <a:lnTo>
                  <a:pt x="630" y="1508"/>
                </a:lnTo>
                <a:lnTo>
                  <a:pt x="622" y="1518"/>
                </a:lnTo>
                <a:lnTo>
                  <a:pt x="612" y="1528"/>
                </a:lnTo>
                <a:lnTo>
                  <a:pt x="612" y="1528"/>
                </a:lnTo>
                <a:lnTo>
                  <a:pt x="596" y="1544"/>
                </a:lnTo>
                <a:lnTo>
                  <a:pt x="582" y="1558"/>
                </a:lnTo>
                <a:lnTo>
                  <a:pt x="562" y="1580"/>
                </a:lnTo>
                <a:lnTo>
                  <a:pt x="550" y="1596"/>
                </a:lnTo>
                <a:lnTo>
                  <a:pt x="548" y="1602"/>
                </a:lnTo>
                <a:lnTo>
                  <a:pt x="548" y="1602"/>
                </a:lnTo>
                <a:lnTo>
                  <a:pt x="538" y="1616"/>
                </a:lnTo>
                <a:lnTo>
                  <a:pt x="530" y="1632"/>
                </a:lnTo>
                <a:lnTo>
                  <a:pt x="522" y="1652"/>
                </a:lnTo>
                <a:lnTo>
                  <a:pt x="522" y="1652"/>
                </a:lnTo>
                <a:lnTo>
                  <a:pt x="518" y="1676"/>
                </a:lnTo>
                <a:lnTo>
                  <a:pt x="516" y="1698"/>
                </a:lnTo>
                <a:lnTo>
                  <a:pt x="518" y="1716"/>
                </a:lnTo>
                <a:lnTo>
                  <a:pt x="520" y="1724"/>
                </a:lnTo>
                <a:lnTo>
                  <a:pt x="522" y="1732"/>
                </a:lnTo>
                <a:lnTo>
                  <a:pt x="522" y="1732"/>
                </a:lnTo>
                <a:lnTo>
                  <a:pt x="526" y="1736"/>
                </a:lnTo>
                <a:lnTo>
                  <a:pt x="532" y="1738"/>
                </a:lnTo>
                <a:lnTo>
                  <a:pt x="538" y="1738"/>
                </a:lnTo>
                <a:lnTo>
                  <a:pt x="544" y="1738"/>
                </a:lnTo>
                <a:lnTo>
                  <a:pt x="554" y="1734"/>
                </a:lnTo>
                <a:lnTo>
                  <a:pt x="558" y="1732"/>
                </a:lnTo>
                <a:lnTo>
                  <a:pt x="640" y="1640"/>
                </a:lnTo>
                <a:lnTo>
                  <a:pt x="636" y="1610"/>
                </a:lnTo>
                <a:lnTo>
                  <a:pt x="636" y="1610"/>
                </a:lnTo>
                <a:lnTo>
                  <a:pt x="648" y="1598"/>
                </a:lnTo>
                <a:lnTo>
                  <a:pt x="658" y="1590"/>
                </a:lnTo>
                <a:lnTo>
                  <a:pt x="664" y="1588"/>
                </a:lnTo>
                <a:lnTo>
                  <a:pt x="670" y="1586"/>
                </a:lnTo>
                <a:lnTo>
                  <a:pt x="670" y="1586"/>
                </a:lnTo>
                <a:lnTo>
                  <a:pt x="678" y="1582"/>
                </a:lnTo>
                <a:lnTo>
                  <a:pt x="684" y="1578"/>
                </a:lnTo>
                <a:lnTo>
                  <a:pt x="698" y="1562"/>
                </a:lnTo>
                <a:lnTo>
                  <a:pt x="712" y="1538"/>
                </a:lnTo>
                <a:lnTo>
                  <a:pt x="712" y="1538"/>
                </a:lnTo>
                <a:lnTo>
                  <a:pt x="732" y="1520"/>
                </a:lnTo>
                <a:lnTo>
                  <a:pt x="752" y="1500"/>
                </a:lnTo>
                <a:lnTo>
                  <a:pt x="770" y="1476"/>
                </a:lnTo>
                <a:lnTo>
                  <a:pt x="770" y="1476"/>
                </a:lnTo>
                <a:lnTo>
                  <a:pt x="790" y="1446"/>
                </a:lnTo>
                <a:lnTo>
                  <a:pt x="812" y="1410"/>
                </a:lnTo>
                <a:lnTo>
                  <a:pt x="830" y="1374"/>
                </a:lnTo>
                <a:lnTo>
                  <a:pt x="836" y="1356"/>
                </a:lnTo>
                <a:lnTo>
                  <a:pt x="840" y="1342"/>
                </a:lnTo>
                <a:lnTo>
                  <a:pt x="840" y="1342"/>
                </a:lnTo>
                <a:lnTo>
                  <a:pt x="854" y="1266"/>
                </a:lnTo>
                <a:lnTo>
                  <a:pt x="878" y="1136"/>
                </a:lnTo>
                <a:lnTo>
                  <a:pt x="890" y="1070"/>
                </a:lnTo>
                <a:lnTo>
                  <a:pt x="904" y="1014"/>
                </a:lnTo>
                <a:lnTo>
                  <a:pt x="910" y="992"/>
                </a:lnTo>
                <a:lnTo>
                  <a:pt x="916" y="974"/>
                </a:lnTo>
                <a:lnTo>
                  <a:pt x="922" y="964"/>
                </a:lnTo>
                <a:lnTo>
                  <a:pt x="924" y="960"/>
                </a:lnTo>
                <a:lnTo>
                  <a:pt x="926" y="960"/>
                </a:lnTo>
                <a:lnTo>
                  <a:pt x="926" y="960"/>
                </a:lnTo>
                <a:lnTo>
                  <a:pt x="932" y="958"/>
                </a:lnTo>
                <a:lnTo>
                  <a:pt x="938" y="954"/>
                </a:lnTo>
                <a:lnTo>
                  <a:pt x="950" y="942"/>
                </a:lnTo>
                <a:lnTo>
                  <a:pt x="964" y="926"/>
                </a:lnTo>
                <a:lnTo>
                  <a:pt x="976" y="908"/>
                </a:lnTo>
                <a:lnTo>
                  <a:pt x="968" y="972"/>
                </a:lnTo>
                <a:lnTo>
                  <a:pt x="972" y="994"/>
                </a:lnTo>
                <a:lnTo>
                  <a:pt x="962" y="1022"/>
                </a:lnTo>
                <a:lnTo>
                  <a:pt x="962" y="1068"/>
                </a:lnTo>
                <a:lnTo>
                  <a:pt x="962" y="1080"/>
                </a:lnTo>
                <a:lnTo>
                  <a:pt x="962" y="1146"/>
                </a:lnTo>
                <a:lnTo>
                  <a:pt x="972" y="1150"/>
                </a:lnTo>
                <a:lnTo>
                  <a:pt x="972" y="1160"/>
                </a:lnTo>
                <a:lnTo>
                  <a:pt x="962" y="1170"/>
                </a:lnTo>
                <a:lnTo>
                  <a:pt x="964" y="1202"/>
                </a:lnTo>
                <a:lnTo>
                  <a:pt x="964" y="1252"/>
                </a:lnTo>
                <a:lnTo>
                  <a:pt x="984" y="1294"/>
                </a:lnTo>
                <a:lnTo>
                  <a:pt x="1016" y="1320"/>
                </a:lnTo>
                <a:lnTo>
                  <a:pt x="1018" y="1292"/>
                </a:lnTo>
                <a:lnTo>
                  <a:pt x="1022" y="1320"/>
                </a:lnTo>
                <a:lnTo>
                  <a:pt x="1054" y="1294"/>
                </a:lnTo>
                <a:lnTo>
                  <a:pt x="1074" y="1252"/>
                </a:lnTo>
                <a:lnTo>
                  <a:pt x="1074" y="1202"/>
                </a:lnTo>
                <a:lnTo>
                  <a:pt x="1076" y="1170"/>
                </a:lnTo>
                <a:lnTo>
                  <a:pt x="1066" y="1160"/>
                </a:lnTo>
                <a:lnTo>
                  <a:pt x="1066" y="1150"/>
                </a:lnTo>
                <a:lnTo>
                  <a:pt x="1076" y="1146"/>
                </a:lnTo>
                <a:lnTo>
                  <a:pt x="1076" y="1080"/>
                </a:lnTo>
                <a:lnTo>
                  <a:pt x="1076" y="1068"/>
                </a:lnTo>
                <a:lnTo>
                  <a:pt x="1076" y="1022"/>
                </a:lnTo>
                <a:lnTo>
                  <a:pt x="1066" y="994"/>
                </a:lnTo>
                <a:lnTo>
                  <a:pt x="1068" y="972"/>
                </a:lnTo>
                <a:lnTo>
                  <a:pt x="1062" y="908"/>
                </a:lnTo>
                <a:lnTo>
                  <a:pt x="1062" y="908"/>
                </a:lnTo>
                <a:lnTo>
                  <a:pt x="1074" y="926"/>
                </a:lnTo>
                <a:lnTo>
                  <a:pt x="1088" y="942"/>
                </a:lnTo>
                <a:lnTo>
                  <a:pt x="1100" y="954"/>
                </a:lnTo>
                <a:lnTo>
                  <a:pt x="1106" y="958"/>
                </a:lnTo>
                <a:lnTo>
                  <a:pt x="1112" y="960"/>
                </a:lnTo>
                <a:lnTo>
                  <a:pt x="1112" y="960"/>
                </a:lnTo>
                <a:lnTo>
                  <a:pt x="1114" y="960"/>
                </a:lnTo>
                <a:lnTo>
                  <a:pt x="1116" y="964"/>
                </a:lnTo>
                <a:lnTo>
                  <a:pt x="1122" y="974"/>
                </a:lnTo>
                <a:lnTo>
                  <a:pt x="1128" y="992"/>
                </a:lnTo>
                <a:lnTo>
                  <a:pt x="1134" y="1014"/>
                </a:lnTo>
                <a:lnTo>
                  <a:pt x="1148" y="1070"/>
                </a:lnTo>
                <a:lnTo>
                  <a:pt x="1160" y="1136"/>
                </a:lnTo>
                <a:lnTo>
                  <a:pt x="1184" y="1266"/>
                </a:lnTo>
                <a:lnTo>
                  <a:pt x="1198" y="1342"/>
                </a:lnTo>
                <a:lnTo>
                  <a:pt x="1198" y="1342"/>
                </a:lnTo>
                <a:lnTo>
                  <a:pt x="1202" y="1356"/>
                </a:lnTo>
                <a:lnTo>
                  <a:pt x="1208" y="1374"/>
                </a:lnTo>
                <a:lnTo>
                  <a:pt x="1226" y="1410"/>
                </a:lnTo>
                <a:lnTo>
                  <a:pt x="1248" y="1446"/>
                </a:lnTo>
                <a:lnTo>
                  <a:pt x="1268" y="1476"/>
                </a:lnTo>
                <a:lnTo>
                  <a:pt x="1268" y="1476"/>
                </a:lnTo>
                <a:lnTo>
                  <a:pt x="1286" y="1500"/>
                </a:lnTo>
                <a:lnTo>
                  <a:pt x="1304" y="1520"/>
                </a:lnTo>
                <a:lnTo>
                  <a:pt x="1326" y="1538"/>
                </a:lnTo>
                <a:lnTo>
                  <a:pt x="1326" y="1538"/>
                </a:lnTo>
                <a:lnTo>
                  <a:pt x="1340" y="1562"/>
                </a:lnTo>
                <a:lnTo>
                  <a:pt x="1354" y="1578"/>
                </a:lnTo>
                <a:lnTo>
                  <a:pt x="1360" y="1582"/>
                </a:lnTo>
                <a:lnTo>
                  <a:pt x="1366" y="1586"/>
                </a:lnTo>
                <a:lnTo>
                  <a:pt x="1366" y="1586"/>
                </a:lnTo>
                <a:lnTo>
                  <a:pt x="1374" y="1588"/>
                </a:lnTo>
                <a:lnTo>
                  <a:pt x="1380" y="1590"/>
                </a:lnTo>
                <a:lnTo>
                  <a:pt x="1390" y="1598"/>
                </a:lnTo>
                <a:lnTo>
                  <a:pt x="1402" y="1610"/>
                </a:lnTo>
                <a:lnTo>
                  <a:pt x="1398" y="1640"/>
                </a:lnTo>
                <a:lnTo>
                  <a:pt x="1480" y="1732"/>
                </a:lnTo>
                <a:lnTo>
                  <a:pt x="1480" y="1732"/>
                </a:lnTo>
                <a:lnTo>
                  <a:pt x="1484" y="1734"/>
                </a:lnTo>
                <a:lnTo>
                  <a:pt x="1494" y="1738"/>
                </a:lnTo>
                <a:lnTo>
                  <a:pt x="1500" y="1738"/>
                </a:lnTo>
                <a:lnTo>
                  <a:pt x="1506" y="1738"/>
                </a:lnTo>
                <a:lnTo>
                  <a:pt x="1512" y="1736"/>
                </a:lnTo>
                <a:lnTo>
                  <a:pt x="1516" y="1732"/>
                </a:lnTo>
                <a:lnTo>
                  <a:pt x="1516" y="1732"/>
                </a:lnTo>
                <a:lnTo>
                  <a:pt x="1518" y="1724"/>
                </a:lnTo>
                <a:lnTo>
                  <a:pt x="1520" y="1716"/>
                </a:lnTo>
                <a:lnTo>
                  <a:pt x="1522" y="1698"/>
                </a:lnTo>
                <a:lnTo>
                  <a:pt x="1520" y="1676"/>
                </a:lnTo>
                <a:lnTo>
                  <a:pt x="1516" y="1652"/>
                </a:lnTo>
                <a:lnTo>
                  <a:pt x="1516" y="1652"/>
                </a:lnTo>
                <a:lnTo>
                  <a:pt x="1508" y="1632"/>
                </a:lnTo>
                <a:lnTo>
                  <a:pt x="1500" y="1616"/>
                </a:lnTo>
                <a:lnTo>
                  <a:pt x="1490" y="1602"/>
                </a:lnTo>
                <a:lnTo>
                  <a:pt x="1490" y="1602"/>
                </a:lnTo>
                <a:lnTo>
                  <a:pt x="1486" y="1596"/>
                </a:lnTo>
                <a:lnTo>
                  <a:pt x="1476" y="1580"/>
                </a:lnTo>
                <a:lnTo>
                  <a:pt x="1456" y="1558"/>
                </a:lnTo>
                <a:lnTo>
                  <a:pt x="1442" y="1544"/>
                </a:lnTo>
                <a:lnTo>
                  <a:pt x="1424" y="1528"/>
                </a:lnTo>
                <a:lnTo>
                  <a:pt x="1424" y="1528"/>
                </a:lnTo>
                <a:lnTo>
                  <a:pt x="1416" y="1518"/>
                </a:lnTo>
                <a:lnTo>
                  <a:pt x="1408" y="1508"/>
                </a:lnTo>
                <a:lnTo>
                  <a:pt x="1402" y="1498"/>
                </a:lnTo>
                <a:lnTo>
                  <a:pt x="1396" y="1486"/>
                </a:lnTo>
                <a:lnTo>
                  <a:pt x="1386" y="1464"/>
                </a:lnTo>
                <a:lnTo>
                  <a:pt x="1382" y="1442"/>
                </a:lnTo>
                <a:lnTo>
                  <a:pt x="1378" y="1420"/>
                </a:lnTo>
                <a:lnTo>
                  <a:pt x="1376" y="1404"/>
                </a:lnTo>
                <a:lnTo>
                  <a:pt x="1376" y="1388"/>
                </a:lnTo>
                <a:lnTo>
                  <a:pt x="1376" y="1388"/>
                </a:lnTo>
                <a:lnTo>
                  <a:pt x="1378" y="1374"/>
                </a:lnTo>
                <a:lnTo>
                  <a:pt x="1382" y="1340"/>
                </a:lnTo>
                <a:lnTo>
                  <a:pt x="1386" y="1322"/>
                </a:lnTo>
                <a:lnTo>
                  <a:pt x="1392" y="1306"/>
                </a:lnTo>
                <a:lnTo>
                  <a:pt x="1396" y="1300"/>
                </a:lnTo>
                <a:lnTo>
                  <a:pt x="1400" y="1294"/>
                </a:lnTo>
                <a:lnTo>
                  <a:pt x="1406" y="1290"/>
                </a:lnTo>
                <a:lnTo>
                  <a:pt x="1410" y="1288"/>
                </a:lnTo>
                <a:lnTo>
                  <a:pt x="1410" y="1288"/>
                </a:lnTo>
                <a:lnTo>
                  <a:pt x="1422" y="1284"/>
                </a:lnTo>
                <a:lnTo>
                  <a:pt x="1432" y="1278"/>
                </a:lnTo>
                <a:lnTo>
                  <a:pt x="1442" y="1268"/>
                </a:lnTo>
                <a:lnTo>
                  <a:pt x="1450" y="1256"/>
                </a:lnTo>
                <a:lnTo>
                  <a:pt x="1460" y="1236"/>
                </a:lnTo>
                <a:lnTo>
                  <a:pt x="1464" y="1228"/>
                </a:lnTo>
                <a:lnTo>
                  <a:pt x="1464" y="1228"/>
                </a:lnTo>
                <a:lnTo>
                  <a:pt x="1464" y="1222"/>
                </a:lnTo>
                <a:lnTo>
                  <a:pt x="1464" y="1214"/>
                </a:lnTo>
                <a:lnTo>
                  <a:pt x="1466" y="1204"/>
                </a:lnTo>
                <a:lnTo>
                  <a:pt x="1470" y="1194"/>
                </a:lnTo>
                <a:lnTo>
                  <a:pt x="1478" y="1184"/>
                </a:lnTo>
                <a:lnTo>
                  <a:pt x="1490" y="1174"/>
                </a:lnTo>
                <a:lnTo>
                  <a:pt x="1508" y="1166"/>
                </a:lnTo>
                <a:lnTo>
                  <a:pt x="1508" y="1166"/>
                </a:lnTo>
                <a:lnTo>
                  <a:pt x="1518" y="1160"/>
                </a:lnTo>
                <a:lnTo>
                  <a:pt x="1528" y="1152"/>
                </a:lnTo>
                <a:lnTo>
                  <a:pt x="1538" y="1142"/>
                </a:lnTo>
                <a:lnTo>
                  <a:pt x="1548" y="1130"/>
                </a:lnTo>
                <a:lnTo>
                  <a:pt x="1564" y="1102"/>
                </a:lnTo>
                <a:lnTo>
                  <a:pt x="1580" y="1074"/>
                </a:lnTo>
                <a:lnTo>
                  <a:pt x="1592" y="1044"/>
                </a:lnTo>
                <a:lnTo>
                  <a:pt x="1600" y="1020"/>
                </a:lnTo>
                <a:lnTo>
                  <a:pt x="1608" y="996"/>
                </a:lnTo>
                <a:lnTo>
                  <a:pt x="1618" y="962"/>
                </a:lnTo>
                <a:lnTo>
                  <a:pt x="1618" y="962"/>
                </a:lnTo>
                <a:lnTo>
                  <a:pt x="1620" y="962"/>
                </a:lnTo>
                <a:lnTo>
                  <a:pt x="1622" y="962"/>
                </a:lnTo>
                <a:lnTo>
                  <a:pt x="1626" y="958"/>
                </a:lnTo>
                <a:lnTo>
                  <a:pt x="1624" y="952"/>
                </a:lnTo>
                <a:lnTo>
                  <a:pt x="1614" y="938"/>
                </a:lnTo>
                <a:lnTo>
                  <a:pt x="1596" y="918"/>
                </a:lnTo>
                <a:lnTo>
                  <a:pt x="1566" y="890"/>
                </a:lnTo>
                <a:lnTo>
                  <a:pt x="1520" y="850"/>
                </a:lnTo>
                <a:lnTo>
                  <a:pt x="1520" y="850"/>
                </a:lnTo>
                <a:lnTo>
                  <a:pt x="1496" y="832"/>
                </a:lnTo>
                <a:lnTo>
                  <a:pt x="1470" y="814"/>
                </a:lnTo>
                <a:lnTo>
                  <a:pt x="1440" y="796"/>
                </a:lnTo>
                <a:lnTo>
                  <a:pt x="1410" y="780"/>
                </a:lnTo>
                <a:lnTo>
                  <a:pt x="1412" y="778"/>
                </a:lnTo>
                <a:lnTo>
                  <a:pt x="1454" y="772"/>
                </a:lnTo>
                <a:lnTo>
                  <a:pt x="1522" y="768"/>
                </a:lnTo>
                <a:lnTo>
                  <a:pt x="1570" y="768"/>
                </a:lnTo>
                <a:lnTo>
                  <a:pt x="1624" y="768"/>
                </a:lnTo>
                <a:lnTo>
                  <a:pt x="1674" y="760"/>
                </a:lnTo>
                <a:lnTo>
                  <a:pt x="1674" y="760"/>
                </a:lnTo>
                <a:lnTo>
                  <a:pt x="1694" y="752"/>
                </a:lnTo>
                <a:lnTo>
                  <a:pt x="1710" y="744"/>
                </a:lnTo>
                <a:lnTo>
                  <a:pt x="1718" y="740"/>
                </a:lnTo>
                <a:lnTo>
                  <a:pt x="1722" y="734"/>
                </a:lnTo>
                <a:lnTo>
                  <a:pt x="1722" y="734"/>
                </a:lnTo>
                <a:lnTo>
                  <a:pt x="1734" y="712"/>
                </a:lnTo>
                <a:lnTo>
                  <a:pt x="1744" y="698"/>
                </a:lnTo>
                <a:lnTo>
                  <a:pt x="1760" y="678"/>
                </a:lnTo>
                <a:lnTo>
                  <a:pt x="1760" y="678"/>
                </a:lnTo>
                <a:lnTo>
                  <a:pt x="1774" y="656"/>
                </a:lnTo>
                <a:lnTo>
                  <a:pt x="1782" y="642"/>
                </a:lnTo>
                <a:lnTo>
                  <a:pt x="1786" y="632"/>
                </a:lnTo>
                <a:lnTo>
                  <a:pt x="1788" y="628"/>
                </a:lnTo>
                <a:lnTo>
                  <a:pt x="1788" y="628"/>
                </a:lnTo>
                <a:lnTo>
                  <a:pt x="1792" y="612"/>
                </a:lnTo>
                <a:lnTo>
                  <a:pt x="1796" y="598"/>
                </a:lnTo>
                <a:lnTo>
                  <a:pt x="1798" y="594"/>
                </a:lnTo>
                <a:lnTo>
                  <a:pt x="1802" y="590"/>
                </a:lnTo>
                <a:lnTo>
                  <a:pt x="1802" y="590"/>
                </a:lnTo>
                <a:lnTo>
                  <a:pt x="1806" y="586"/>
                </a:lnTo>
                <a:lnTo>
                  <a:pt x="1810" y="580"/>
                </a:lnTo>
                <a:lnTo>
                  <a:pt x="1820" y="562"/>
                </a:lnTo>
                <a:lnTo>
                  <a:pt x="1824" y="552"/>
                </a:lnTo>
                <a:lnTo>
                  <a:pt x="1826" y="542"/>
                </a:lnTo>
                <a:lnTo>
                  <a:pt x="1826" y="532"/>
                </a:lnTo>
                <a:lnTo>
                  <a:pt x="1822" y="526"/>
                </a:lnTo>
                <a:lnTo>
                  <a:pt x="1822" y="526"/>
                </a:lnTo>
                <a:lnTo>
                  <a:pt x="1820" y="518"/>
                </a:lnTo>
                <a:lnTo>
                  <a:pt x="1820" y="512"/>
                </a:lnTo>
                <a:lnTo>
                  <a:pt x="1820" y="506"/>
                </a:lnTo>
                <a:lnTo>
                  <a:pt x="1824" y="498"/>
                </a:lnTo>
                <a:lnTo>
                  <a:pt x="1828" y="488"/>
                </a:lnTo>
                <a:lnTo>
                  <a:pt x="1832" y="484"/>
                </a:lnTo>
                <a:lnTo>
                  <a:pt x="1832" y="484"/>
                </a:lnTo>
                <a:lnTo>
                  <a:pt x="1842" y="474"/>
                </a:lnTo>
                <a:lnTo>
                  <a:pt x="1850" y="466"/>
                </a:lnTo>
                <a:lnTo>
                  <a:pt x="1850" y="462"/>
                </a:lnTo>
                <a:lnTo>
                  <a:pt x="1848" y="458"/>
                </a:lnTo>
                <a:lnTo>
                  <a:pt x="1848" y="458"/>
                </a:lnTo>
                <a:lnTo>
                  <a:pt x="1846" y="452"/>
                </a:lnTo>
                <a:lnTo>
                  <a:pt x="1846" y="446"/>
                </a:lnTo>
                <a:lnTo>
                  <a:pt x="1848" y="428"/>
                </a:lnTo>
                <a:lnTo>
                  <a:pt x="1852" y="404"/>
                </a:lnTo>
                <a:lnTo>
                  <a:pt x="1852" y="404"/>
                </a:lnTo>
                <a:lnTo>
                  <a:pt x="1868" y="384"/>
                </a:lnTo>
                <a:lnTo>
                  <a:pt x="1880" y="370"/>
                </a:lnTo>
                <a:lnTo>
                  <a:pt x="1882" y="364"/>
                </a:lnTo>
                <a:lnTo>
                  <a:pt x="1884" y="358"/>
                </a:lnTo>
                <a:lnTo>
                  <a:pt x="1884" y="358"/>
                </a:lnTo>
                <a:lnTo>
                  <a:pt x="1888" y="348"/>
                </a:lnTo>
                <a:lnTo>
                  <a:pt x="1896" y="332"/>
                </a:lnTo>
                <a:lnTo>
                  <a:pt x="1910" y="318"/>
                </a:lnTo>
                <a:lnTo>
                  <a:pt x="1916" y="312"/>
                </a:lnTo>
                <a:lnTo>
                  <a:pt x="1924" y="308"/>
                </a:lnTo>
                <a:lnTo>
                  <a:pt x="1924" y="308"/>
                </a:lnTo>
                <a:lnTo>
                  <a:pt x="1930" y="302"/>
                </a:lnTo>
                <a:lnTo>
                  <a:pt x="1936" y="298"/>
                </a:lnTo>
                <a:lnTo>
                  <a:pt x="1946" y="286"/>
                </a:lnTo>
                <a:lnTo>
                  <a:pt x="1956" y="272"/>
                </a:lnTo>
                <a:lnTo>
                  <a:pt x="1956" y="272"/>
                </a:lnTo>
                <a:lnTo>
                  <a:pt x="1960" y="258"/>
                </a:lnTo>
                <a:lnTo>
                  <a:pt x="1966" y="246"/>
                </a:lnTo>
                <a:lnTo>
                  <a:pt x="1970" y="242"/>
                </a:lnTo>
                <a:lnTo>
                  <a:pt x="1974" y="240"/>
                </a:lnTo>
                <a:lnTo>
                  <a:pt x="1974" y="240"/>
                </a:lnTo>
                <a:lnTo>
                  <a:pt x="1980" y="236"/>
                </a:lnTo>
                <a:lnTo>
                  <a:pt x="1984" y="232"/>
                </a:lnTo>
                <a:lnTo>
                  <a:pt x="1994" y="218"/>
                </a:lnTo>
                <a:lnTo>
                  <a:pt x="2006" y="202"/>
                </a:lnTo>
                <a:lnTo>
                  <a:pt x="2028" y="156"/>
                </a:lnTo>
                <a:lnTo>
                  <a:pt x="2038" y="114"/>
                </a:lnTo>
                <a:lnTo>
                  <a:pt x="2036" y="78"/>
                </a:lnTo>
                <a:close/>
                <a:moveTo>
                  <a:pt x="1014" y="582"/>
                </a:moveTo>
                <a:lnTo>
                  <a:pt x="1014" y="584"/>
                </a:lnTo>
                <a:lnTo>
                  <a:pt x="1014" y="582"/>
                </a:lnTo>
                <a:lnTo>
                  <a:pt x="1014" y="582"/>
                </a:lnTo>
                <a:lnTo>
                  <a:pt x="1014" y="58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72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CustomShape 63"/>
          <p:cNvSpPr/>
          <p:nvPr/>
        </p:nvSpPr>
        <p:spPr>
          <a:xfrm rot="1992600">
            <a:off x="7715520" y="552492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CustomShape 64"/>
          <p:cNvSpPr/>
          <p:nvPr/>
        </p:nvSpPr>
        <p:spPr>
          <a:xfrm rot="592800">
            <a:off x="6917040" y="5941080"/>
            <a:ext cx="986400" cy="808920"/>
          </a:xfrm>
          <a:custGeom>
            <a:avLst/>
            <a:gdLst/>
            <a:ahLst/>
            <a:rect l="l" t="t" r="r" b="b"/>
            <a:pathLst>
              <a:path w="2090" h="1714">
                <a:moveTo>
                  <a:pt x="2088" y="78"/>
                </a:moveTo>
                <a:lnTo>
                  <a:pt x="2070" y="44"/>
                </a:lnTo>
                <a:lnTo>
                  <a:pt x="2028" y="16"/>
                </a:lnTo>
                <a:lnTo>
                  <a:pt x="1964" y="4"/>
                </a:lnTo>
                <a:lnTo>
                  <a:pt x="1896" y="0"/>
                </a:lnTo>
                <a:lnTo>
                  <a:pt x="1896" y="0"/>
                </a:lnTo>
                <a:lnTo>
                  <a:pt x="1876" y="2"/>
                </a:lnTo>
                <a:lnTo>
                  <a:pt x="1852" y="4"/>
                </a:lnTo>
                <a:lnTo>
                  <a:pt x="1822" y="10"/>
                </a:lnTo>
                <a:lnTo>
                  <a:pt x="1784" y="18"/>
                </a:lnTo>
                <a:lnTo>
                  <a:pt x="1740" y="30"/>
                </a:lnTo>
                <a:lnTo>
                  <a:pt x="1694" y="46"/>
                </a:lnTo>
                <a:lnTo>
                  <a:pt x="1642" y="66"/>
                </a:lnTo>
                <a:lnTo>
                  <a:pt x="1642" y="66"/>
                </a:lnTo>
                <a:lnTo>
                  <a:pt x="1592" y="92"/>
                </a:lnTo>
                <a:lnTo>
                  <a:pt x="1544" y="118"/>
                </a:lnTo>
                <a:lnTo>
                  <a:pt x="1498" y="148"/>
                </a:lnTo>
                <a:lnTo>
                  <a:pt x="1454" y="180"/>
                </a:lnTo>
                <a:lnTo>
                  <a:pt x="1410" y="216"/>
                </a:lnTo>
                <a:lnTo>
                  <a:pt x="1368" y="254"/>
                </a:lnTo>
                <a:lnTo>
                  <a:pt x="1328" y="296"/>
                </a:lnTo>
                <a:lnTo>
                  <a:pt x="1286" y="342"/>
                </a:lnTo>
                <a:lnTo>
                  <a:pt x="1286" y="342"/>
                </a:lnTo>
                <a:lnTo>
                  <a:pt x="1254" y="380"/>
                </a:lnTo>
                <a:lnTo>
                  <a:pt x="1224" y="420"/>
                </a:lnTo>
                <a:lnTo>
                  <a:pt x="1196" y="462"/>
                </a:lnTo>
                <a:lnTo>
                  <a:pt x="1170" y="504"/>
                </a:lnTo>
                <a:lnTo>
                  <a:pt x="1124" y="578"/>
                </a:lnTo>
                <a:lnTo>
                  <a:pt x="1096" y="632"/>
                </a:lnTo>
                <a:lnTo>
                  <a:pt x="1096" y="632"/>
                </a:lnTo>
                <a:lnTo>
                  <a:pt x="1092" y="622"/>
                </a:lnTo>
                <a:lnTo>
                  <a:pt x="1082" y="608"/>
                </a:lnTo>
                <a:lnTo>
                  <a:pt x="1082" y="608"/>
                </a:lnTo>
                <a:lnTo>
                  <a:pt x="1086" y="600"/>
                </a:lnTo>
                <a:lnTo>
                  <a:pt x="1088" y="592"/>
                </a:lnTo>
                <a:lnTo>
                  <a:pt x="1088" y="592"/>
                </a:lnTo>
                <a:lnTo>
                  <a:pt x="1086" y="584"/>
                </a:lnTo>
                <a:lnTo>
                  <a:pt x="1082" y="576"/>
                </a:lnTo>
                <a:lnTo>
                  <a:pt x="1074" y="572"/>
                </a:lnTo>
                <a:lnTo>
                  <a:pt x="1066" y="570"/>
                </a:lnTo>
                <a:lnTo>
                  <a:pt x="1066" y="570"/>
                </a:lnTo>
                <a:lnTo>
                  <a:pt x="1064" y="570"/>
                </a:lnTo>
                <a:lnTo>
                  <a:pt x="1066" y="564"/>
                </a:lnTo>
                <a:lnTo>
                  <a:pt x="1060" y="564"/>
                </a:lnTo>
                <a:lnTo>
                  <a:pt x="1056" y="564"/>
                </a:lnTo>
                <a:lnTo>
                  <a:pt x="1056" y="564"/>
                </a:lnTo>
                <a:lnTo>
                  <a:pt x="1050" y="558"/>
                </a:lnTo>
                <a:lnTo>
                  <a:pt x="1048" y="560"/>
                </a:lnTo>
                <a:lnTo>
                  <a:pt x="1048" y="558"/>
                </a:lnTo>
                <a:lnTo>
                  <a:pt x="1044" y="562"/>
                </a:lnTo>
                <a:lnTo>
                  <a:pt x="1038" y="560"/>
                </a:lnTo>
                <a:lnTo>
                  <a:pt x="1038" y="564"/>
                </a:lnTo>
                <a:lnTo>
                  <a:pt x="1034" y="564"/>
                </a:lnTo>
                <a:lnTo>
                  <a:pt x="1030" y="564"/>
                </a:lnTo>
                <a:lnTo>
                  <a:pt x="1034" y="572"/>
                </a:lnTo>
                <a:lnTo>
                  <a:pt x="1034" y="572"/>
                </a:lnTo>
                <a:lnTo>
                  <a:pt x="1034" y="572"/>
                </a:lnTo>
                <a:lnTo>
                  <a:pt x="1026" y="570"/>
                </a:lnTo>
                <a:lnTo>
                  <a:pt x="1026" y="570"/>
                </a:lnTo>
                <a:lnTo>
                  <a:pt x="1016" y="572"/>
                </a:lnTo>
                <a:lnTo>
                  <a:pt x="1010" y="576"/>
                </a:lnTo>
                <a:lnTo>
                  <a:pt x="1004" y="584"/>
                </a:lnTo>
                <a:lnTo>
                  <a:pt x="1004" y="592"/>
                </a:lnTo>
                <a:lnTo>
                  <a:pt x="1004" y="592"/>
                </a:lnTo>
                <a:lnTo>
                  <a:pt x="1004" y="598"/>
                </a:lnTo>
                <a:lnTo>
                  <a:pt x="1008" y="604"/>
                </a:lnTo>
                <a:lnTo>
                  <a:pt x="1008" y="604"/>
                </a:lnTo>
                <a:lnTo>
                  <a:pt x="998" y="618"/>
                </a:lnTo>
                <a:lnTo>
                  <a:pt x="992" y="628"/>
                </a:lnTo>
                <a:lnTo>
                  <a:pt x="992" y="628"/>
                </a:lnTo>
                <a:lnTo>
                  <a:pt x="962" y="574"/>
                </a:lnTo>
                <a:lnTo>
                  <a:pt x="918" y="500"/>
                </a:lnTo>
                <a:lnTo>
                  <a:pt x="892" y="460"/>
                </a:lnTo>
                <a:lnTo>
                  <a:pt x="864" y="420"/>
                </a:lnTo>
                <a:lnTo>
                  <a:pt x="834" y="378"/>
                </a:lnTo>
                <a:lnTo>
                  <a:pt x="802" y="342"/>
                </a:lnTo>
                <a:lnTo>
                  <a:pt x="802" y="342"/>
                </a:lnTo>
                <a:lnTo>
                  <a:pt x="762" y="296"/>
                </a:lnTo>
                <a:lnTo>
                  <a:pt x="720" y="254"/>
                </a:lnTo>
                <a:lnTo>
                  <a:pt x="680" y="216"/>
                </a:lnTo>
                <a:lnTo>
                  <a:pt x="636" y="180"/>
                </a:lnTo>
                <a:lnTo>
                  <a:pt x="592" y="148"/>
                </a:lnTo>
                <a:lnTo>
                  <a:pt x="546" y="118"/>
                </a:lnTo>
                <a:lnTo>
                  <a:pt x="498" y="92"/>
                </a:lnTo>
                <a:lnTo>
                  <a:pt x="448" y="66"/>
                </a:lnTo>
                <a:lnTo>
                  <a:pt x="448" y="66"/>
                </a:lnTo>
                <a:lnTo>
                  <a:pt x="396" y="46"/>
                </a:lnTo>
                <a:lnTo>
                  <a:pt x="348" y="30"/>
                </a:lnTo>
                <a:lnTo>
                  <a:pt x="306" y="18"/>
                </a:lnTo>
                <a:lnTo>
                  <a:pt x="268" y="10"/>
                </a:lnTo>
                <a:lnTo>
                  <a:pt x="238" y="4"/>
                </a:lnTo>
                <a:lnTo>
                  <a:pt x="214" y="2"/>
                </a:lnTo>
                <a:lnTo>
                  <a:pt x="194" y="0"/>
                </a:lnTo>
                <a:lnTo>
                  <a:pt x="126" y="4"/>
                </a:lnTo>
                <a:lnTo>
                  <a:pt x="62" y="16"/>
                </a:lnTo>
                <a:lnTo>
                  <a:pt x="20" y="44"/>
                </a:lnTo>
                <a:lnTo>
                  <a:pt x="2" y="78"/>
                </a:lnTo>
                <a:lnTo>
                  <a:pt x="0" y="112"/>
                </a:lnTo>
                <a:lnTo>
                  <a:pt x="12" y="154"/>
                </a:lnTo>
                <a:lnTo>
                  <a:pt x="34" y="198"/>
                </a:lnTo>
                <a:lnTo>
                  <a:pt x="34" y="198"/>
                </a:lnTo>
                <a:lnTo>
                  <a:pt x="44" y="214"/>
                </a:lnTo>
                <a:lnTo>
                  <a:pt x="56" y="226"/>
                </a:lnTo>
                <a:lnTo>
                  <a:pt x="60" y="232"/>
                </a:lnTo>
                <a:lnTo>
                  <a:pt x="66" y="234"/>
                </a:lnTo>
                <a:lnTo>
                  <a:pt x="66" y="234"/>
                </a:lnTo>
                <a:lnTo>
                  <a:pt x="70" y="236"/>
                </a:lnTo>
                <a:lnTo>
                  <a:pt x="74" y="240"/>
                </a:lnTo>
                <a:lnTo>
                  <a:pt x="80" y="252"/>
                </a:lnTo>
                <a:lnTo>
                  <a:pt x="86" y="264"/>
                </a:lnTo>
                <a:lnTo>
                  <a:pt x="86" y="264"/>
                </a:lnTo>
                <a:lnTo>
                  <a:pt x="94" y="278"/>
                </a:lnTo>
                <a:lnTo>
                  <a:pt x="104" y="290"/>
                </a:lnTo>
                <a:lnTo>
                  <a:pt x="112" y="296"/>
                </a:lnTo>
                <a:lnTo>
                  <a:pt x="118" y="300"/>
                </a:lnTo>
                <a:lnTo>
                  <a:pt x="118" y="300"/>
                </a:lnTo>
                <a:lnTo>
                  <a:pt x="126" y="304"/>
                </a:lnTo>
                <a:lnTo>
                  <a:pt x="132" y="310"/>
                </a:lnTo>
                <a:lnTo>
                  <a:pt x="146" y="324"/>
                </a:lnTo>
                <a:lnTo>
                  <a:pt x="156" y="340"/>
                </a:lnTo>
                <a:lnTo>
                  <a:pt x="160" y="350"/>
                </a:lnTo>
                <a:lnTo>
                  <a:pt x="160" y="350"/>
                </a:lnTo>
                <a:lnTo>
                  <a:pt x="160" y="354"/>
                </a:lnTo>
                <a:lnTo>
                  <a:pt x="164" y="360"/>
                </a:lnTo>
                <a:lnTo>
                  <a:pt x="176" y="374"/>
                </a:lnTo>
                <a:lnTo>
                  <a:pt x="192" y="394"/>
                </a:lnTo>
                <a:lnTo>
                  <a:pt x="192" y="394"/>
                </a:lnTo>
                <a:lnTo>
                  <a:pt x="198" y="416"/>
                </a:lnTo>
                <a:lnTo>
                  <a:pt x="200" y="434"/>
                </a:lnTo>
                <a:lnTo>
                  <a:pt x="198" y="442"/>
                </a:lnTo>
                <a:lnTo>
                  <a:pt x="196" y="446"/>
                </a:lnTo>
                <a:lnTo>
                  <a:pt x="196" y="446"/>
                </a:lnTo>
                <a:lnTo>
                  <a:pt x="194" y="450"/>
                </a:lnTo>
                <a:lnTo>
                  <a:pt x="196" y="454"/>
                </a:lnTo>
                <a:lnTo>
                  <a:pt x="202" y="462"/>
                </a:lnTo>
                <a:lnTo>
                  <a:pt x="214" y="472"/>
                </a:lnTo>
                <a:lnTo>
                  <a:pt x="214" y="472"/>
                </a:lnTo>
                <a:lnTo>
                  <a:pt x="216" y="476"/>
                </a:lnTo>
                <a:lnTo>
                  <a:pt x="222" y="486"/>
                </a:lnTo>
                <a:lnTo>
                  <a:pt x="224" y="492"/>
                </a:lnTo>
                <a:lnTo>
                  <a:pt x="226" y="498"/>
                </a:lnTo>
                <a:lnTo>
                  <a:pt x="226" y="506"/>
                </a:lnTo>
                <a:lnTo>
                  <a:pt x="222" y="512"/>
                </a:lnTo>
                <a:lnTo>
                  <a:pt x="222" y="512"/>
                </a:lnTo>
                <a:lnTo>
                  <a:pt x="220" y="518"/>
                </a:lnTo>
                <a:lnTo>
                  <a:pt x="220" y="526"/>
                </a:lnTo>
                <a:lnTo>
                  <a:pt x="222" y="536"/>
                </a:lnTo>
                <a:lnTo>
                  <a:pt x="226" y="546"/>
                </a:lnTo>
                <a:lnTo>
                  <a:pt x="236" y="564"/>
                </a:lnTo>
                <a:lnTo>
                  <a:pt x="240" y="572"/>
                </a:lnTo>
                <a:lnTo>
                  <a:pt x="244" y="574"/>
                </a:lnTo>
                <a:lnTo>
                  <a:pt x="244" y="574"/>
                </a:lnTo>
                <a:lnTo>
                  <a:pt x="248" y="578"/>
                </a:lnTo>
                <a:lnTo>
                  <a:pt x="250" y="582"/>
                </a:lnTo>
                <a:lnTo>
                  <a:pt x="256" y="594"/>
                </a:lnTo>
                <a:lnTo>
                  <a:pt x="260" y="612"/>
                </a:lnTo>
                <a:lnTo>
                  <a:pt x="260" y="612"/>
                </a:lnTo>
                <a:lnTo>
                  <a:pt x="260" y="614"/>
                </a:lnTo>
                <a:lnTo>
                  <a:pt x="264" y="624"/>
                </a:lnTo>
                <a:lnTo>
                  <a:pt x="272" y="640"/>
                </a:lnTo>
                <a:lnTo>
                  <a:pt x="288" y="660"/>
                </a:lnTo>
                <a:lnTo>
                  <a:pt x="288" y="660"/>
                </a:lnTo>
                <a:lnTo>
                  <a:pt x="304" y="680"/>
                </a:lnTo>
                <a:lnTo>
                  <a:pt x="314" y="694"/>
                </a:lnTo>
                <a:lnTo>
                  <a:pt x="328" y="714"/>
                </a:lnTo>
                <a:lnTo>
                  <a:pt x="328" y="714"/>
                </a:lnTo>
                <a:lnTo>
                  <a:pt x="332" y="718"/>
                </a:lnTo>
                <a:lnTo>
                  <a:pt x="338" y="724"/>
                </a:lnTo>
                <a:lnTo>
                  <a:pt x="356" y="732"/>
                </a:lnTo>
                <a:lnTo>
                  <a:pt x="378" y="740"/>
                </a:lnTo>
                <a:lnTo>
                  <a:pt x="430" y="746"/>
                </a:lnTo>
                <a:lnTo>
                  <a:pt x="484" y="746"/>
                </a:lnTo>
                <a:lnTo>
                  <a:pt x="534" y="746"/>
                </a:lnTo>
                <a:lnTo>
                  <a:pt x="604" y="752"/>
                </a:lnTo>
                <a:lnTo>
                  <a:pt x="622" y="754"/>
                </a:lnTo>
                <a:lnTo>
                  <a:pt x="622" y="754"/>
                </a:lnTo>
                <a:lnTo>
                  <a:pt x="562" y="790"/>
                </a:lnTo>
                <a:lnTo>
                  <a:pt x="518" y="820"/>
                </a:lnTo>
                <a:lnTo>
                  <a:pt x="488" y="842"/>
                </a:lnTo>
                <a:lnTo>
                  <a:pt x="470" y="858"/>
                </a:lnTo>
                <a:lnTo>
                  <a:pt x="462" y="868"/>
                </a:lnTo>
                <a:lnTo>
                  <a:pt x="458" y="874"/>
                </a:lnTo>
                <a:lnTo>
                  <a:pt x="458" y="876"/>
                </a:lnTo>
                <a:lnTo>
                  <a:pt x="458" y="878"/>
                </a:lnTo>
                <a:lnTo>
                  <a:pt x="384" y="988"/>
                </a:lnTo>
                <a:lnTo>
                  <a:pt x="388" y="1004"/>
                </a:lnTo>
                <a:lnTo>
                  <a:pt x="384" y="1022"/>
                </a:lnTo>
                <a:lnTo>
                  <a:pt x="366" y="1052"/>
                </a:lnTo>
                <a:lnTo>
                  <a:pt x="354" y="1078"/>
                </a:lnTo>
                <a:lnTo>
                  <a:pt x="342" y="1124"/>
                </a:lnTo>
                <a:lnTo>
                  <a:pt x="342" y="1124"/>
                </a:lnTo>
                <a:lnTo>
                  <a:pt x="342" y="1130"/>
                </a:lnTo>
                <a:lnTo>
                  <a:pt x="344" y="1142"/>
                </a:lnTo>
                <a:lnTo>
                  <a:pt x="348" y="1148"/>
                </a:lnTo>
                <a:lnTo>
                  <a:pt x="350" y="1156"/>
                </a:lnTo>
                <a:lnTo>
                  <a:pt x="356" y="1162"/>
                </a:lnTo>
                <a:lnTo>
                  <a:pt x="364" y="1166"/>
                </a:lnTo>
                <a:lnTo>
                  <a:pt x="364" y="1166"/>
                </a:lnTo>
                <a:lnTo>
                  <a:pt x="372" y="1170"/>
                </a:lnTo>
                <a:lnTo>
                  <a:pt x="376" y="1176"/>
                </a:lnTo>
                <a:lnTo>
                  <a:pt x="380" y="1184"/>
                </a:lnTo>
                <a:lnTo>
                  <a:pt x="382" y="1192"/>
                </a:lnTo>
                <a:lnTo>
                  <a:pt x="380" y="1206"/>
                </a:lnTo>
                <a:lnTo>
                  <a:pt x="380" y="1212"/>
                </a:lnTo>
                <a:lnTo>
                  <a:pt x="382" y="1244"/>
                </a:lnTo>
                <a:lnTo>
                  <a:pt x="382" y="1244"/>
                </a:lnTo>
                <a:lnTo>
                  <a:pt x="384" y="1248"/>
                </a:lnTo>
                <a:lnTo>
                  <a:pt x="392" y="1258"/>
                </a:lnTo>
                <a:lnTo>
                  <a:pt x="398" y="1264"/>
                </a:lnTo>
                <a:lnTo>
                  <a:pt x="406" y="1268"/>
                </a:lnTo>
                <a:lnTo>
                  <a:pt x="416" y="1272"/>
                </a:lnTo>
                <a:lnTo>
                  <a:pt x="428" y="1272"/>
                </a:lnTo>
                <a:lnTo>
                  <a:pt x="428" y="1272"/>
                </a:lnTo>
                <a:lnTo>
                  <a:pt x="440" y="1274"/>
                </a:lnTo>
                <a:lnTo>
                  <a:pt x="448" y="1280"/>
                </a:lnTo>
                <a:lnTo>
                  <a:pt x="452" y="1286"/>
                </a:lnTo>
                <a:lnTo>
                  <a:pt x="456" y="1294"/>
                </a:lnTo>
                <a:lnTo>
                  <a:pt x="458" y="1310"/>
                </a:lnTo>
                <a:lnTo>
                  <a:pt x="458" y="1316"/>
                </a:lnTo>
                <a:lnTo>
                  <a:pt x="458" y="1316"/>
                </a:lnTo>
                <a:lnTo>
                  <a:pt x="456" y="1338"/>
                </a:lnTo>
                <a:lnTo>
                  <a:pt x="458" y="1354"/>
                </a:lnTo>
                <a:lnTo>
                  <a:pt x="458" y="1360"/>
                </a:lnTo>
                <a:lnTo>
                  <a:pt x="460" y="1364"/>
                </a:lnTo>
                <a:lnTo>
                  <a:pt x="460" y="1364"/>
                </a:lnTo>
                <a:lnTo>
                  <a:pt x="468" y="1374"/>
                </a:lnTo>
                <a:lnTo>
                  <a:pt x="474" y="1378"/>
                </a:lnTo>
                <a:lnTo>
                  <a:pt x="486" y="1380"/>
                </a:lnTo>
                <a:lnTo>
                  <a:pt x="486" y="1380"/>
                </a:lnTo>
                <a:lnTo>
                  <a:pt x="502" y="1380"/>
                </a:lnTo>
                <a:lnTo>
                  <a:pt x="514" y="1384"/>
                </a:lnTo>
                <a:lnTo>
                  <a:pt x="522" y="1390"/>
                </a:lnTo>
                <a:lnTo>
                  <a:pt x="526" y="1394"/>
                </a:lnTo>
                <a:lnTo>
                  <a:pt x="526" y="1396"/>
                </a:lnTo>
                <a:lnTo>
                  <a:pt x="526" y="1396"/>
                </a:lnTo>
                <a:lnTo>
                  <a:pt x="526" y="1400"/>
                </a:lnTo>
                <a:lnTo>
                  <a:pt x="530" y="1404"/>
                </a:lnTo>
                <a:lnTo>
                  <a:pt x="532" y="1408"/>
                </a:lnTo>
                <a:lnTo>
                  <a:pt x="534" y="1414"/>
                </a:lnTo>
                <a:lnTo>
                  <a:pt x="536" y="1422"/>
                </a:lnTo>
                <a:lnTo>
                  <a:pt x="536" y="1432"/>
                </a:lnTo>
                <a:lnTo>
                  <a:pt x="532" y="1446"/>
                </a:lnTo>
                <a:lnTo>
                  <a:pt x="524" y="1462"/>
                </a:lnTo>
                <a:lnTo>
                  <a:pt x="524" y="1462"/>
                </a:lnTo>
                <a:lnTo>
                  <a:pt x="492" y="1522"/>
                </a:lnTo>
                <a:lnTo>
                  <a:pt x="478" y="1540"/>
                </a:lnTo>
                <a:lnTo>
                  <a:pt x="472" y="1546"/>
                </a:lnTo>
                <a:lnTo>
                  <a:pt x="466" y="1550"/>
                </a:lnTo>
                <a:lnTo>
                  <a:pt x="466" y="1550"/>
                </a:lnTo>
                <a:lnTo>
                  <a:pt x="460" y="1554"/>
                </a:lnTo>
                <a:lnTo>
                  <a:pt x="454" y="1560"/>
                </a:lnTo>
                <a:lnTo>
                  <a:pt x="440" y="1578"/>
                </a:lnTo>
                <a:lnTo>
                  <a:pt x="424" y="1604"/>
                </a:lnTo>
                <a:lnTo>
                  <a:pt x="424" y="1604"/>
                </a:lnTo>
                <a:lnTo>
                  <a:pt x="420" y="1614"/>
                </a:lnTo>
                <a:lnTo>
                  <a:pt x="412" y="1636"/>
                </a:lnTo>
                <a:lnTo>
                  <a:pt x="410" y="1650"/>
                </a:lnTo>
                <a:lnTo>
                  <a:pt x="408" y="1666"/>
                </a:lnTo>
                <a:lnTo>
                  <a:pt x="410" y="1680"/>
                </a:lnTo>
                <a:lnTo>
                  <a:pt x="414" y="1686"/>
                </a:lnTo>
                <a:lnTo>
                  <a:pt x="416" y="1692"/>
                </a:lnTo>
                <a:lnTo>
                  <a:pt x="416" y="1692"/>
                </a:lnTo>
                <a:lnTo>
                  <a:pt x="426" y="1702"/>
                </a:lnTo>
                <a:lnTo>
                  <a:pt x="438" y="1710"/>
                </a:lnTo>
                <a:lnTo>
                  <a:pt x="450" y="1714"/>
                </a:lnTo>
                <a:lnTo>
                  <a:pt x="456" y="1714"/>
                </a:lnTo>
                <a:lnTo>
                  <a:pt x="464" y="1714"/>
                </a:lnTo>
                <a:lnTo>
                  <a:pt x="470" y="1712"/>
                </a:lnTo>
                <a:lnTo>
                  <a:pt x="478" y="1710"/>
                </a:lnTo>
                <a:lnTo>
                  <a:pt x="486" y="1704"/>
                </a:lnTo>
                <a:lnTo>
                  <a:pt x="492" y="1698"/>
                </a:lnTo>
                <a:lnTo>
                  <a:pt x="500" y="1690"/>
                </a:lnTo>
                <a:lnTo>
                  <a:pt x="508" y="1678"/>
                </a:lnTo>
                <a:lnTo>
                  <a:pt x="514" y="1666"/>
                </a:lnTo>
                <a:lnTo>
                  <a:pt x="522" y="1650"/>
                </a:lnTo>
                <a:lnTo>
                  <a:pt x="522" y="1650"/>
                </a:lnTo>
                <a:lnTo>
                  <a:pt x="548" y="1592"/>
                </a:lnTo>
                <a:lnTo>
                  <a:pt x="568" y="1554"/>
                </a:lnTo>
                <a:lnTo>
                  <a:pt x="582" y="1532"/>
                </a:lnTo>
                <a:lnTo>
                  <a:pt x="586" y="1526"/>
                </a:lnTo>
                <a:lnTo>
                  <a:pt x="586" y="1526"/>
                </a:lnTo>
                <a:lnTo>
                  <a:pt x="590" y="1522"/>
                </a:lnTo>
                <a:lnTo>
                  <a:pt x="594" y="1518"/>
                </a:lnTo>
                <a:lnTo>
                  <a:pt x="600" y="1516"/>
                </a:lnTo>
                <a:lnTo>
                  <a:pt x="608" y="1514"/>
                </a:lnTo>
                <a:lnTo>
                  <a:pt x="620" y="1514"/>
                </a:lnTo>
                <a:lnTo>
                  <a:pt x="632" y="1516"/>
                </a:lnTo>
                <a:lnTo>
                  <a:pt x="648" y="1520"/>
                </a:lnTo>
                <a:lnTo>
                  <a:pt x="648" y="1520"/>
                </a:lnTo>
                <a:lnTo>
                  <a:pt x="662" y="1528"/>
                </a:lnTo>
                <a:lnTo>
                  <a:pt x="668" y="1532"/>
                </a:lnTo>
                <a:lnTo>
                  <a:pt x="670" y="1536"/>
                </a:lnTo>
                <a:lnTo>
                  <a:pt x="668" y="1536"/>
                </a:lnTo>
                <a:lnTo>
                  <a:pt x="664" y="1538"/>
                </a:lnTo>
                <a:lnTo>
                  <a:pt x="670" y="1538"/>
                </a:lnTo>
                <a:lnTo>
                  <a:pt x="670" y="1538"/>
                </a:lnTo>
                <a:lnTo>
                  <a:pt x="682" y="1536"/>
                </a:lnTo>
                <a:lnTo>
                  <a:pt x="692" y="1532"/>
                </a:lnTo>
                <a:lnTo>
                  <a:pt x="700" y="1528"/>
                </a:lnTo>
                <a:lnTo>
                  <a:pt x="700" y="1528"/>
                </a:lnTo>
                <a:lnTo>
                  <a:pt x="708" y="1522"/>
                </a:lnTo>
                <a:lnTo>
                  <a:pt x="716" y="1518"/>
                </a:lnTo>
                <a:lnTo>
                  <a:pt x="724" y="1516"/>
                </a:lnTo>
                <a:lnTo>
                  <a:pt x="724" y="1516"/>
                </a:lnTo>
                <a:lnTo>
                  <a:pt x="734" y="1518"/>
                </a:lnTo>
                <a:lnTo>
                  <a:pt x="744" y="1522"/>
                </a:lnTo>
                <a:lnTo>
                  <a:pt x="754" y="1528"/>
                </a:lnTo>
                <a:lnTo>
                  <a:pt x="754" y="1528"/>
                </a:lnTo>
                <a:lnTo>
                  <a:pt x="758" y="1530"/>
                </a:lnTo>
                <a:lnTo>
                  <a:pt x="768" y="1532"/>
                </a:lnTo>
                <a:lnTo>
                  <a:pt x="774" y="1532"/>
                </a:lnTo>
                <a:lnTo>
                  <a:pt x="780" y="1532"/>
                </a:lnTo>
                <a:lnTo>
                  <a:pt x="786" y="1528"/>
                </a:lnTo>
                <a:lnTo>
                  <a:pt x="794" y="1520"/>
                </a:lnTo>
                <a:lnTo>
                  <a:pt x="794" y="1520"/>
                </a:lnTo>
                <a:lnTo>
                  <a:pt x="800" y="1512"/>
                </a:lnTo>
                <a:lnTo>
                  <a:pt x="806" y="1500"/>
                </a:lnTo>
                <a:lnTo>
                  <a:pt x="812" y="1478"/>
                </a:lnTo>
                <a:lnTo>
                  <a:pt x="816" y="1458"/>
                </a:lnTo>
                <a:lnTo>
                  <a:pt x="816" y="1452"/>
                </a:lnTo>
                <a:lnTo>
                  <a:pt x="840" y="1406"/>
                </a:lnTo>
                <a:lnTo>
                  <a:pt x="844" y="1388"/>
                </a:lnTo>
                <a:lnTo>
                  <a:pt x="870" y="1386"/>
                </a:lnTo>
                <a:lnTo>
                  <a:pt x="894" y="1318"/>
                </a:lnTo>
                <a:lnTo>
                  <a:pt x="922" y="1204"/>
                </a:lnTo>
                <a:lnTo>
                  <a:pt x="952" y="1056"/>
                </a:lnTo>
                <a:lnTo>
                  <a:pt x="970" y="942"/>
                </a:lnTo>
                <a:lnTo>
                  <a:pt x="970" y="942"/>
                </a:lnTo>
                <a:lnTo>
                  <a:pt x="974" y="940"/>
                </a:lnTo>
                <a:lnTo>
                  <a:pt x="978" y="928"/>
                </a:lnTo>
                <a:lnTo>
                  <a:pt x="984" y="908"/>
                </a:lnTo>
                <a:lnTo>
                  <a:pt x="986" y="894"/>
                </a:lnTo>
                <a:lnTo>
                  <a:pt x="988" y="880"/>
                </a:lnTo>
                <a:lnTo>
                  <a:pt x="988" y="880"/>
                </a:lnTo>
                <a:lnTo>
                  <a:pt x="990" y="866"/>
                </a:lnTo>
                <a:lnTo>
                  <a:pt x="994" y="858"/>
                </a:lnTo>
                <a:lnTo>
                  <a:pt x="1000" y="856"/>
                </a:lnTo>
                <a:lnTo>
                  <a:pt x="1004" y="854"/>
                </a:lnTo>
                <a:lnTo>
                  <a:pt x="1004" y="880"/>
                </a:lnTo>
                <a:lnTo>
                  <a:pt x="996" y="942"/>
                </a:lnTo>
                <a:lnTo>
                  <a:pt x="998" y="962"/>
                </a:lnTo>
                <a:lnTo>
                  <a:pt x="990" y="990"/>
                </a:lnTo>
                <a:lnTo>
                  <a:pt x="990" y="1034"/>
                </a:lnTo>
                <a:lnTo>
                  <a:pt x="990" y="1046"/>
                </a:lnTo>
                <a:lnTo>
                  <a:pt x="990" y="1108"/>
                </a:lnTo>
                <a:lnTo>
                  <a:pt x="998" y="1112"/>
                </a:lnTo>
                <a:lnTo>
                  <a:pt x="998" y="1122"/>
                </a:lnTo>
                <a:lnTo>
                  <a:pt x="990" y="1130"/>
                </a:lnTo>
                <a:lnTo>
                  <a:pt x="992" y="1160"/>
                </a:lnTo>
                <a:lnTo>
                  <a:pt x="992" y="1208"/>
                </a:lnTo>
                <a:lnTo>
                  <a:pt x="1010" y="1248"/>
                </a:lnTo>
                <a:lnTo>
                  <a:pt x="1040" y="1274"/>
                </a:lnTo>
                <a:lnTo>
                  <a:pt x="1044" y="1246"/>
                </a:lnTo>
                <a:lnTo>
                  <a:pt x="1048" y="1274"/>
                </a:lnTo>
                <a:lnTo>
                  <a:pt x="1078" y="1248"/>
                </a:lnTo>
                <a:lnTo>
                  <a:pt x="1096" y="1208"/>
                </a:lnTo>
                <a:lnTo>
                  <a:pt x="1096" y="1160"/>
                </a:lnTo>
                <a:lnTo>
                  <a:pt x="1098" y="1130"/>
                </a:lnTo>
                <a:lnTo>
                  <a:pt x="1088" y="1122"/>
                </a:lnTo>
                <a:lnTo>
                  <a:pt x="1088" y="1112"/>
                </a:lnTo>
                <a:lnTo>
                  <a:pt x="1098" y="1108"/>
                </a:lnTo>
                <a:lnTo>
                  <a:pt x="1098" y="1046"/>
                </a:lnTo>
                <a:lnTo>
                  <a:pt x="1098" y="1034"/>
                </a:lnTo>
                <a:lnTo>
                  <a:pt x="1098" y="990"/>
                </a:lnTo>
                <a:lnTo>
                  <a:pt x="1088" y="962"/>
                </a:lnTo>
                <a:lnTo>
                  <a:pt x="1090" y="942"/>
                </a:lnTo>
                <a:lnTo>
                  <a:pt x="1084" y="880"/>
                </a:lnTo>
                <a:lnTo>
                  <a:pt x="1082" y="856"/>
                </a:lnTo>
                <a:lnTo>
                  <a:pt x="1082" y="856"/>
                </a:lnTo>
                <a:lnTo>
                  <a:pt x="1088" y="854"/>
                </a:lnTo>
                <a:lnTo>
                  <a:pt x="1094" y="858"/>
                </a:lnTo>
                <a:lnTo>
                  <a:pt x="1100" y="866"/>
                </a:lnTo>
                <a:lnTo>
                  <a:pt x="1102" y="880"/>
                </a:lnTo>
                <a:lnTo>
                  <a:pt x="1102" y="880"/>
                </a:lnTo>
                <a:lnTo>
                  <a:pt x="1102" y="894"/>
                </a:lnTo>
                <a:lnTo>
                  <a:pt x="1106" y="908"/>
                </a:lnTo>
                <a:lnTo>
                  <a:pt x="1112" y="928"/>
                </a:lnTo>
                <a:lnTo>
                  <a:pt x="1116" y="940"/>
                </a:lnTo>
                <a:lnTo>
                  <a:pt x="1120" y="942"/>
                </a:lnTo>
                <a:lnTo>
                  <a:pt x="1138" y="1056"/>
                </a:lnTo>
                <a:lnTo>
                  <a:pt x="1168" y="1204"/>
                </a:lnTo>
                <a:lnTo>
                  <a:pt x="1196" y="1318"/>
                </a:lnTo>
                <a:lnTo>
                  <a:pt x="1220" y="1386"/>
                </a:lnTo>
                <a:lnTo>
                  <a:pt x="1246" y="1388"/>
                </a:lnTo>
                <a:lnTo>
                  <a:pt x="1250" y="1406"/>
                </a:lnTo>
                <a:lnTo>
                  <a:pt x="1274" y="1452"/>
                </a:lnTo>
                <a:lnTo>
                  <a:pt x="1274" y="1452"/>
                </a:lnTo>
                <a:lnTo>
                  <a:pt x="1274" y="1458"/>
                </a:lnTo>
                <a:lnTo>
                  <a:pt x="1278" y="1478"/>
                </a:lnTo>
                <a:lnTo>
                  <a:pt x="1284" y="1500"/>
                </a:lnTo>
                <a:lnTo>
                  <a:pt x="1290" y="1512"/>
                </a:lnTo>
                <a:lnTo>
                  <a:pt x="1296" y="1520"/>
                </a:lnTo>
                <a:lnTo>
                  <a:pt x="1296" y="1520"/>
                </a:lnTo>
                <a:lnTo>
                  <a:pt x="1304" y="1528"/>
                </a:lnTo>
                <a:lnTo>
                  <a:pt x="1310" y="1532"/>
                </a:lnTo>
                <a:lnTo>
                  <a:pt x="1316" y="1532"/>
                </a:lnTo>
                <a:lnTo>
                  <a:pt x="1322" y="1532"/>
                </a:lnTo>
                <a:lnTo>
                  <a:pt x="1332" y="1530"/>
                </a:lnTo>
                <a:lnTo>
                  <a:pt x="1334" y="1528"/>
                </a:lnTo>
                <a:lnTo>
                  <a:pt x="1334" y="1528"/>
                </a:lnTo>
                <a:lnTo>
                  <a:pt x="1346" y="1522"/>
                </a:lnTo>
                <a:lnTo>
                  <a:pt x="1356" y="1518"/>
                </a:lnTo>
                <a:lnTo>
                  <a:pt x="1366" y="1516"/>
                </a:lnTo>
                <a:lnTo>
                  <a:pt x="1366" y="1516"/>
                </a:lnTo>
                <a:lnTo>
                  <a:pt x="1374" y="1518"/>
                </a:lnTo>
                <a:lnTo>
                  <a:pt x="1382" y="1522"/>
                </a:lnTo>
                <a:lnTo>
                  <a:pt x="1390" y="1528"/>
                </a:lnTo>
                <a:lnTo>
                  <a:pt x="1390" y="1528"/>
                </a:lnTo>
                <a:lnTo>
                  <a:pt x="1398" y="1532"/>
                </a:lnTo>
                <a:lnTo>
                  <a:pt x="1406" y="1536"/>
                </a:lnTo>
                <a:lnTo>
                  <a:pt x="1420" y="1538"/>
                </a:lnTo>
                <a:lnTo>
                  <a:pt x="1420" y="1538"/>
                </a:lnTo>
                <a:lnTo>
                  <a:pt x="1426" y="1538"/>
                </a:lnTo>
                <a:lnTo>
                  <a:pt x="1422" y="1536"/>
                </a:lnTo>
                <a:lnTo>
                  <a:pt x="1420" y="1536"/>
                </a:lnTo>
                <a:lnTo>
                  <a:pt x="1422" y="1532"/>
                </a:lnTo>
                <a:lnTo>
                  <a:pt x="1428" y="1528"/>
                </a:lnTo>
                <a:lnTo>
                  <a:pt x="1442" y="1520"/>
                </a:lnTo>
                <a:lnTo>
                  <a:pt x="1442" y="1520"/>
                </a:lnTo>
                <a:lnTo>
                  <a:pt x="1458" y="1516"/>
                </a:lnTo>
                <a:lnTo>
                  <a:pt x="1470" y="1514"/>
                </a:lnTo>
                <a:lnTo>
                  <a:pt x="1482" y="1514"/>
                </a:lnTo>
                <a:lnTo>
                  <a:pt x="1490" y="1516"/>
                </a:lnTo>
                <a:lnTo>
                  <a:pt x="1496" y="1518"/>
                </a:lnTo>
                <a:lnTo>
                  <a:pt x="1500" y="1522"/>
                </a:lnTo>
                <a:lnTo>
                  <a:pt x="1502" y="1526"/>
                </a:lnTo>
                <a:lnTo>
                  <a:pt x="1502" y="1526"/>
                </a:lnTo>
                <a:lnTo>
                  <a:pt x="1508" y="1532"/>
                </a:lnTo>
                <a:lnTo>
                  <a:pt x="1522" y="1554"/>
                </a:lnTo>
                <a:lnTo>
                  <a:pt x="1542" y="1592"/>
                </a:lnTo>
                <a:lnTo>
                  <a:pt x="1568" y="1650"/>
                </a:lnTo>
                <a:lnTo>
                  <a:pt x="1568" y="1650"/>
                </a:lnTo>
                <a:lnTo>
                  <a:pt x="1576" y="1666"/>
                </a:lnTo>
                <a:lnTo>
                  <a:pt x="1582" y="1678"/>
                </a:lnTo>
                <a:lnTo>
                  <a:pt x="1590" y="1690"/>
                </a:lnTo>
                <a:lnTo>
                  <a:pt x="1598" y="1698"/>
                </a:lnTo>
                <a:lnTo>
                  <a:pt x="1604" y="1704"/>
                </a:lnTo>
                <a:lnTo>
                  <a:pt x="1612" y="1710"/>
                </a:lnTo>
                <a:lnTo>
                  <a:pt x="1620" y="1712"/>
                </a:lnTo>
                <a:lnTo>
                  <a:pt x="1626" y="1714"/>
                </a:lnTo>
                <a:lnTo>
                  <a:pt x="1634" y="1714"/>
                </a:lnTo>
                <a:lnTo>
                  <a:pt x="1640" y="1714"/>
                </a:lnTo>
                <a:lnTo>
                  <a:pt x="1652" y="1710"/>
                </a:lnTo>
                <a:lnTo>
                  <a:pt x="1664" y="1702"/>
                </a:lnTo>
                <a:lnTo>
                  <a:pt x="1672" y="1692"/>
                </a:lnTo>
                <a:lnTo>
                  <a:pt x="1672" y="1692"/>
                </a:lnTo>
                <a:lnTo>
                  <a:pt x="1676" y="1686"/>
                </a:lnTo>
                <a:lnTo>
                  <a:pt x="1678" y="1680"/>
                </a:lnTo>
                <a:lnTo>
                  <a:pt x="1682" y="1666"/>
                </a:lnTo>
                <a:lnTo>
                  <a:pt x="1680" y="1650"/>
                </a:lnTo>
                <a:lnTo>
                  <a:pt x="1678" y="1636"/>
                </a:lnTo>
                <a:lnTo>
                  <a:pt x="1670" y="1614"/>
                </a:lnTo>
                <a:lnTo>
                  <a:pt x="1666" y="1604"/>
                </a:lnTo>
                <a:lnTo>
                  <a:pt x="1666" y="1604"/>
                </a:lnTo>
                <a:lnTo>
                  <a:pt x="1650" y="1578"/>
                </a:lnTo>
                <a:lnTo>
                  <a:pt x="1636" y="1560"/>
                </a:lnTo>
                <a:lnTo>
                  <a:pt x="1630" y="1554"/>
                </a:lnTo>
                <a:lnTo>
                  <a:pt x="1622" y="1550"/>
                </a:lnTo>
                <a:lnTo>
                  <a:pt x="1622" y="1550"/>
                </a:lnTo>
                <a:lnTo>
                  <a:pt x="1618" y="1546"/>
                </a:lnTo>
                <a:lnTo>
                  <a:pt x="1612" y="1540"/>
                </a:lnTo>
                <a:lnTo>
                  <a:pt x="1598" y="1522"/>
                </a:lnTo>
                <a:lnTo>
                  <a:pt x="1566" y="1462"/>
                </a:lnTo>
                <a:lnTo>
                  <a:pt x="1566" y="1462"/>
                </a:lnTo>
                <a:lnTo>
                  <a:pt x="1558" y="1446"/>
                </a:lnTo>
                <a:lnTo>
                  <a:pt x="1554" y="1432"/>
                </a:lnTo>
                <a:lnTo>
                  <a:pt x="1554" y="1422"/>
                </a:lnTo>
                <a:lnTo>
                  <a:pt x="1556" y="1414"/>
                </a:lnTo>
                <a:lnTo>
                  <a:pt x="1558" y="1408"/>
                </a:lnTo>
                <a:lnTo>
                  <a:pt x="1560" y="1404"/>
                </a:lnTo>
                <a:lnTo>
                  <a:pt x="1562" y="1400"/>
                </a:lnTo>
                <a:lnTo>
                  <a:pt x="1564" y="1396"/>
                </a:lnTo>
                <a:lnTo>
                  <a:pt x="1564" y="1396"/>
                </a:lnTo>
                <a:lnTo>
                  <a:pt x="1564" y="1394"/>
                </a:lnTo>
                <a:lnTo>
                  <a:pt x="1566" y="1390"/>
                </a:lnTo>
                <a:lnTo>
                  <a:pt x="1576" y="1384"/>
                </a:lnTo>
                <a:lnTo>
                  <a:pt x="1588" y="1380"/>
                </a:lnTo>
                <a:lnTo>
                  <a:pt x="1604" y="1380"/>
                </a:lnTo>
                <a:lnTo>
                  <a:pt x="1604" y="1380"/>
                </a:lnTo>
                <a:lnTo>
                  <a:pt x="1616" y="1378"/>
                </a:lnTo>
                <a:lnTo>
                  <a:pt x="1622" y="1374"/>
                </a:lnTo>
                <a:lnTo>
                  <a:pt x="1630" y="1364"/>
                </a:lnTo>
                <a:lnTo>
                  <a:pt x="1630" y="1364"/>
                </a:lnTo>
                <a:lnTo>
                  <a:pt x="1632" y="1360"/>
                </a:lnTo>
                <a:lnTo>
                  <a:pt x="1632" y="1354"/>
                </a:lnTo>
                <a:lnTo>
                  <a:pt x="1632" y="1338"/>
                </a:lnTo>
                <a:lnTo>
                  <a:pt x="1632" y="1316"/>
                </a:lnTo>
                <a:lnTo>
                  <a:pt x="1632" y="1316"/>
                </a:lnTo>
                <a:lnTo>
                  <a:pt x="1632" y="1310"/>
                </a:lnTo>
                <a:lnTo>
                  <a:pt x="1634" y="1294"/>
                </a:lnTo>
                <a:lnTo>
                  <a:pt x="1638" y="1286"/>
                </a:lnTo>
                <a:lnTo>
                  <a:pt x="1642" y="1280"/>
                </a:lnTo>
                <a:lnTo>
                  <a:pt x="1650" y="1274"/>
                </a:lnTo>
                <a:lnTo>
                  <a:pt x="1662" y="1272"/>
                </a:lnTo>
                <a:lnTo>
                  <a:pt x="1662" y="1272"/>
                </a:lnTo>
                <a:lnTo>
                  <a:pt x="1674" y="1272"/>
                </a:lnTo>
                <a:lnTo>
                  <a:pt x="1684" y="1268"/>
                </a:lnTo>
                <a:lnTo>
                  <a:pt x="1692" y="1264"/>
                </a:lnTo>
                <a:lnTo>
                  <a:pt x="1698" y="1258"/>
                </a:lnTo>
                <a:lnTo>
                  <a:pt x="1706" y="1248"/>
                </a:lnTo>
                <a:lnTo>
                  <a:pt x="1708" y="1244"/>
                </a:lnTo>
                <a:lnTo>
                  <a:pt x="1710" y="1212"/>
                </a:lnTo>
                <a:lnTo>
                  <a:pt x="1710" y="1212"/>
                </a:lnTo>
                <a:lnTo>
                  <a:pt x="1710" y="1206"/>
                </a:lnTo>
                <a:lnTo>
                  <a:pt x="1708" y="1192"/>
                </a:lnTo>
                <a:lnTo>
                  <a:pt x="1710" y="1184"/>
                </a:lnTo>
                <a:lnTo>
                  <a:pt x="1712" y="1176"/>
                </a:lnTo>
                <a:lnTo>
                  <a:pt x="1718" y="1170"/>
                </a:lnTo>
                <a:lnTo>
                  <a:pt x="1726" y="1166"/>
                </a:lnTo>
                <a:lnTo>
                  <a:pt x="1726" y="1166"/>
                </a:lnTo>
                <a:lnTo>
                  <a:pt x="1734" y="1162"/>
                </a:lnTo>
                <a:lnTo>
                  <a:pt x="1738" y="1156"/>
                </a:lnTo>
                <a:lnTo>
                  <a:pt x="1742" y="1148"/>
                </a:lnTo>
                <a:lnTo>
                  <a:pt x="1746" y="1142"/>
                </a:lnTo>
                <a:lnTo>
                  <a:pt x="1748" y="1130"/>
                </a:lnTo>
                <a:lnTo>
                  <a:pt x="1748" y="1124"/>
                </a:lnTo>
                <a:lnTo>
                  <a:pt x="1736" y="1078"/>
                </a:lnTo>
                <a:lnTo>
                  <a:pt x="1724" y="1052"/>
                </a:lnTo>
                <a:lnTo>
                  <a:pt x="1706" y="1022"/>
                </a:lnTo>
                <a:lnTo>
                  <a:pt x="1702" y="1004"/>
                </a:lnTo>
                <a:lnTo>
                  <a:pt x="1706" y="988"/>
                </a:lnTo>
                <a:lnTo>
                  <a:pt x="1632" y="878"/>
                </a:lnTo>
                <a:lnTo>
                  <a:pt x="1632" y="878"/>
                </a:lnTo>
                <a:lnTo>
                  <a:pt x="1632" y="876"/>
                </a:lnTo>
                <a:lnTo>
                  <a:pt x="1632" y="874"/>
                </a:lnTo>
                <a:lnTo>
                  <a:pt x="1628" y="868"/>
                </a:lnTo>
                <a:lnTo>
                  <a:pt x="1620" y="858"/>
                </a:lnTo>
                <a:lnTo>
                  <a:pt x="1600" y="842"/>
                </a:lnTo>
                <a:lnTo>
                  <a:pt x="1572" y="820"/>
                </a:lnTo>
                <a:lnTo>
                  <a:pt x="1528" y="790"/>
                </a:lnTo>
                <a:lnTo>
                  <a:pt x="1466" y="754"/>
                </a:lnTo>
                <a:lnTo>
                  <a:pt x="1486" y="752"/>
                </a:lnTo>
                <a:lnTo>
                  <a:pt x="1556" y="746"/>
                </a:lnTo>
                <a:lnTo>
                  <a:pt x="1606" y="746"/>
                </a:lnTo>
                <a:lnTo>
                  <a:pt x="1660" y="746"/>
                </a:lnTo>
                <a:lnTo>
                  <a:pt x="1712" y="740"/>
                </a:lnTo>
                <a:lnTo>
                  <a:pt x="1712" y="740"/>
                </a:lnTo>
                <a:lnTo>
                  <a:pt x="1734" y="732"/>
                </a:lnTo>
                <a:lnTo>
                  <a:pt x="1750" y="724"/>
                </a:lnTo>
                <a:lnTo>
                  <a:pt x="1758" y="718"/>
                </a:lnTo>
                <a:lnTo>
                  <a:pt x="1762" y="714"/>
                </a:lnTo>
                <a:lnTo>
                  <a:pt x="1762" y="714"/>
                </a:lnTo>
                <a:lnTo>
                  <a:pt x="1776" y="694"/>
                </a:lnTo>
                <a:lnTo>
                  <a:pt x="1786" y="680"/>
                </a:lnTo>
                <a:lnTo>
                  <a:pt x="1802" y="660"/>
                </a:lnTo>
                <a:lnTo>
                  <a:pt x="1802" y="660"/>
                </a:lnTo>
                <a:lnTo>
                  <a:pt x="1818" y="640"/>
                </a:lnTo>
                <a:lnTo>
                  <a:pt x="1826" y="624"/>
                </a:lnTo>
                <a:lnTo>
                  <a:pt x="1830" y="614"/>
                </a:lnTo>
                <a:lnTo>
                  <a:pt x="1830" y="612"/>
                </a:lnTo>
                <a:lnTo>
                  <a:pt x="1830" y="612"/>
                </a:lnTo>
                <a:lnTo>
                  <a:pt x="1834" y="594"/>
                </a:lnTo>
                <a:lnTo>
                  <a:pt x="1840" y="582"/>
                </a:lnTo>
                <a:lnTo>
                  <a:pt x="1842" y="578"/>
                </a:lnTo>
                <a:lnTo>
                  <a:pt x="1846" y="574"/>
                </a:lnTo>
                <a:lnTo>
                  <a:pt x="1846" y="574"/>
                </a:lnTo>
                <a:lnTo>
                  <a:pt x="1850" y="572"/>
                </a:lnTo>
                <a:lnTo>
                  <a:pt x="1854" y="564"/>
                </a:lnTo>
                <a:lnTo>
                  <a:pt x="1864" y="546"/>
                </a:lnTo>
                <a:lnTo>
                  <a:pt x="1868" y="536"/>
                </a:lnTo>
                <a:lnTo>
                  <a:pt x="1870" y="526"/>
                </a:lnTo>
                <a:lnTo>
                  <a:pt x="1870" y="518"/>
                </a:lnTo>
                <a:lnTo>
                  <a:pt x="1868" y="512"/>
                </a:lnTo>
                <a:lnTo>
                  <a:pt x="1868" y="512"/>
                </a:lnTo>
                <a:lnTo>
                  <a:pt x="1864" y="506"/>
                </a:lnTo>
                <a:lnTo>
                  <a:pt x="1864" y="498"/>
                </a:lnTo>
                <a:lnTo>
                  <a:pt x="1866" y="492"/>
                </a:lnTo>
                <a:lnTo>
                  <a:pt x="1868" y="486"/>
                </a:lnTo>
                <a:lnTo>
                  <a:pt x="1872" y="476"/>
                </a:lnTo>
                <a:lnTo>
                  <a:pt x="1876" y="472"/>
                </a:lnTo>
                <a:lnTo>
                  <a:pt x="1876" y="472"/>
                </a:lnTo>
                <a:lnTo>
                  <a:pt x="1888" y="462"/>
                </a:lnTo>
                <a:lnTo>
                  <a:pt x="1894" y="454"/>
                </a:lnTo>
                <a:lnTo>
                  <a:pt x="1894" y="450"/>
                </a:lnTo>
                <a:lnTo>
                  <a:pt x="1894" y="446"/>
                </a:lnTo>
                <a:lnTo>
                  <a:pt x="1894" y="446"/>
                </a:lnTo>
                <a:lnTo>
                  <a:pt x="1890" y="442"/>
                </a:lnTo>
                <a:lnTo>
                  <a:pt x="1890" y="434"/>
                </a:lnTo>
                <a:lnTo>
                  <a:pt x="1892" y="416"/>
                </a:lnTo>
                <a:lnTo>
                  <a:pt x="1898" y="394"/>
                </a:lnTo>
                <a:lnTo>
                  <a:pt x="1898" y="394"/>
                </a:lnTo>
                <a:lnTo>
                  <a:pt x="1914" y="374"/>
                </a:lnTo>
                <a:lnTo>
                  <a:pt x="1926" y="360"/>
                </a:lnTo>
                <a:lnTo>
                  <a:pt x="1928" y="354"/>
                </a:lnTo>
                <a:lnTo>
                  <a:pt x="1930" y="350"/>
                </a:lnTo>
                <a:lnTo>
                  <a:pt x="1930" y="350"/>
                </a:lnTo>
                <a:lnTo>
                  <a:pt x="1934" y="340"/>
                </a:lnTo>
                <a:lnTo>
                  <a:pt x="1944" y="324"/>
                </a:lnTo>
                <a:lnTo>
                  <a:pt x="1956" y="310"/>
                </a:lnTo>
                <a:lnTo>
                  <a:pt x="1964" y="304"/>
                </a:lnTo>
                <a:lnTo>
                  <a:pt x="1972" y="300"/>
                </a:lnTo>
                <a:lnTo>
                  <a:pt x="1972" y="300"/>
                </a:lnTo>
                <a:lnTo>
                  <a:pt x="1978" y="296"/>
                </a:lnTo>
                <a:lnTo>
                  <a:pt x="1986" y="290"/>
                </a:lnTo>
                <a:lnTo>
                  <a:pt x="1996" y="278"/>
                </a:lnTo>
                <a:lnTo>
                  <a:pt x="2004" y="264"/>
                </a:lnTo>
                <a:lnTo>
                  <a:pt x="2004" y="264"/>
                </a:lnTo>
                <a:lnTo>
                  <a:pt x="2010" y="252"/>
                </a:lnTo>
                <a:lnTo>
                  <a:pt x="2016" y="240"/>
                </a:lnTo>
                <a:lnTo>
                  <a:pt x="2020" y="236"/>
                </a:lnTo>
                <a:lnTo>
                  <a:pt x="2024" y="234"/>
                </a:lnTo>
                <a:lnTo>
                  <a:pt x="2024" y="234"/>
                </a:lnTo>
                <a:lnTo>
                  <a:pt x="2030" y="232"/>
                </a:lnTo>
                <a:lnTo>
                  <a:pt x="2034" y="226"/>
                </a:lnTo>
                <a:lnTo>
                  <a:pt x="2046" y="214"/>
                </a:lnTo>
                <a:lnTo>
                  <a:pt x="2056" y="198"/>
                </a:lnTo>
                <a:lnTo>
                  <a:pt x="2078" y="154"/>
                </a:lnTo>
                <a:lnTo>
                  <a:pt x="2090" y="112"/>
                </a:lnTo>
                <a:lnTo>
                  <a:pt x="2088" y="78"/>
                </a:lnTo>
                <a:close/>
                <a:moveTo>
                  <a:pt x="1040" y="574"/>
                </a:move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lnTo>
                  <a:pt x="1040" y="574"/>
                </a:lnTo>
                <a:close/>
              </a:path>
            </a:pathLst>
          </a:custGeom>
          <a:solidFill>
            <a:schemeClr val="tx2">
              <a:lumMod val="60000"/>
              <a:lumOff val="40000"/>
              <a:alpha val="10000"/>
            </a:schemeClr>
          </a:solidFill>
          <a:ln w="9360">
            <a:solidFill>
              <a:schemeClr val="tx2">
                <a:lumMod val="60000"/>
                <a:lumOff val="40000"/>
                <a:alpha val="9000"/>
              </a:schemeClr>
            </a:solidFill>
            <a:round/>
          </a:ln>
          <a:effectLst>
            <a:glow rad="63500">
              <a:schemeClr val="tx2">
                <a:lumMod val="60000"/>
                <a:lumOff val="40000"/>
                <a:alpha val="28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64" name="CustomShape 65"/>
          <p:cNvSpPr/>
          <p:nvPr/>
        </p:nvSpPr>
        <p:spPr>
          <a:xfrm rot="2047800">
            <a:off x="7163280" y="1588320"/>
            <a:ext cx="186840" cy="278280"/>
          </a:xfrm>
          <a:custGeom>
            <a:avLst/>
            <a:gdLst/>
            <a:ahLst/>
            <a:rect l="l" t="t" r="r" b="b"/>
            <a:pathLst>
              <a:path w="278" h="414">
                <a:moveTo>
                  <a:pt x="276" y="414"/>
                </a:moveTo>
                <a:lnTo>
                  <a:pt x="276" y="414"/>
                </a:lnTo>
                <a:lnTo>
                  <a:pt x="278" y="414"/>
                </a:lnTo>
                <a:lnTo>
                  <a:pt x="278" y="412"/>
                </a:lnTo>
                <a:lnTo>
                  <a:pt x="278" y="412"/>
                </a:lnTo>
                <a:lnTo>
                  <a:pt x="270" y="396"/>
                </a:lnTo>
                <a:lnTo>
                  <a:pt x="54" y="60"/>
                </a:lnTo>
                <a:lnTo>
                  <a:pt x="54" y="60"/>
                </a:lnTo>
                <a:lnTo>
                  <a:pt x="38" y="32"/>
                </a:lnTo>
                <a:lnTo>
                  <a:pt x="36" y="28"/>
                </a:lnTo>
                <a:lnTo>
                  <a:pt x="36" y="28"/>
                </a:lnTo>
                <a:lnTo>
                  <a:pt x="26" y="14"/>
                </a:lnTo>
                <a:lnTo>
                  <a:pt x="14" y="4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4" y="18"/>
                </a:lnTo>
                <a:lnTo>
                  <a:pt x="12" y="28"/>
                </a:lnTo>
                <a:lnTo>
                  <a:pt x="12" y="28"/>
                </a:lnTo>
                <a:lnTo>
                  <a:pt x="22" y="36"/>
                </a:lnTo>
                <a:lnTo>
                  <a:pt x="30" y="48"/>
                </a:lnTo>
                <a:lnTo>
                  <a:pt x="264" y="402"/>
                </a:lnTo>
                <a:lnTo>
                  <a:pt x="264" y="402"/>
                </a:lnTo>
                <a:lnTo>
                  <a:pt x="270" y="410"/>
                </a:lnTo>
                <a:lnTo>
                  <a:pt x="276" y="414"/>
                </a:lnTo>
                <a:lnTo>
                  <a:pt x="276" y="41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CustomShape 66"/>
          <p:cNvSpPr/>
          <p:nvPr/>
        </p:nvSpPr>
        <p:spPr>
          <a:xfrm rot="2047800">
            <a:off x="7253280" y="1901880"/>
            <a:ext cx="360" cy="1080"/>
          </a:xfrm>
          <a:custGeom>
            <a:avLst/>
            <a:gdLst/>
            <a:ahLst/>
            <a:rect l="l" t="t" r="r" b="b"/>
            <a:pathLst>
              <a:path w="0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CustomShape 67"/>
          <p:cNvSpPr/>
          <p:nvPr/>
        </p:nvSpPr>
        <p:spPr>
          <a:xfrm rot="2047800">
            <a:off x="7329600" y="1701360"/>
            <a:ext cx="188280" cy="278280"/>
          </a:xfrm>
          <a:custGeom>
            <a:avLst/>
            <a:gdLst/>
            <a:ahLst/>
            <a:rect l="l" t="t" r="r" b="b"/>
            <a:pathLst>
              <a:path w="280" h="414">
                <a:moveTo>
                  <a:pt x="4" y="414"/>
                </a:moveTo>
                <a:lnTo>
                  <a:pt x="4" y="414"/>
                </a:lnTo>
                <a:lnTo>
                  <a:pt x="8" y="410"/>
                </a:lnTo>
                <a:lnTo>
                  <a:pt x="16" y="402"/>
                </a:lnTo>
                <a:lnTo>
                  <a:pt x="248" y="48"/>
                </a:lnTo>
                <a:lnTo>
                  <a:pt x="248" y="48"/>
                </a:lnTo>
                <a:lnTo>
                  <a:pt x="258" y="36"/>
                </a:lnTo>
                <a:lnTo>
                  <a:pt x="266" y="28"/>
                </a:lnTo>
                <a:lnTo>
                  <a:pt x="266" y="28"/>
                </a:lnTo>
                <a:lnTo>
                  <a:pt x="274" y="18"/>
                </a:lnTo>
                <a:lnTo>
                  <a:pt x="280" y="6"/>
                </a:lnTo>
                <a:lnTo>
                  <a:pt x="280" y="6"/>
                </a:lnTo>
                <a:lnTo>
                  <a:pt x="280" y="2"/>
                </a:lnTo>
                <a:lnTo>
                  <a:pt x="278" y="0"/>
                </a:lnTo>
                <a:lnTo>
                  <a:pt x="274" y="0"/>
                </a:lnTo>
                <a:lnTo>
                  <a:pt x="268" y="2"/>
                </a:lnTo>
                <a:lnTo>
                  <a:pt x="266" y="4"/>
                </a:lnTo>
                <a:lnTo>
                  <a:pt x="266" y="4"/>
                </a:lnTo>
                <a:lnTo>
                  <a:pt x="254" y="14"/>
                </a:lnTo>
                <a:lnTo>
                  <a:pt x="244" y="28"/>
                </a:lnTo>
                <a:lnTo>
                  <a:pt x="240" y="32"/>
                </a:lnTo>
                <a:lnTo>
                  <a:pt x="240" y="32"/>
                </a:lnTo>
                <a:lnTo>
                  <a:pt x="224" y="60"/>
                </a:lnTo>
                <a:lnTo>
                  <a:pt x="10" y="396"/>
                </a:lnTo>
                <a:lnTo>
                  <a:pt x="10" y="396"/>
                </a:lnTo>
                <a:lnTo>
                  <a:pt x="0" y="412"/>
                </a:lnTo>
                <a:lnTo>
                  <a:pt x="0" y="412"/>
                </a:lnTo>
                <a:lnTo>
                  <a:pt x="0" y="414"/>
                </a:lnTo>
                <a:lnTo>
                  <a:pt x="0" y="414"/>
                </a:lnTo>
                <a:lnTo>
                  <a:pt x="4" y="414"/>
                </a:lnTo>
                <a:lnTo>
                  <a:pt x="4" y="41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CustomShape 68"/>
          <p:cNvSpPr/>
          <p:nvPr/>
        </p:nvSpPr>
        <p:spPr>
          <a:xfrm rot="2047800">
            <a:off x="6509520" y="1366200"/>
            <a:ext cx="1456920" cy="1130760"/>
          </a:xfrm>
          <a:custGeom>
            <a:avLst/>
            <a:gdLst/>
            <a:ahLst/>
            <a:rect l="l" t="t" r="r" b="b"/>
            <a:pathLst>
              <a:path w="2164" h="1680">
                <a:moveTo>
                  <a:pt x="2162" y="70"/>
                </a:moveTo>
                <a:lnTo>
                  <a:pt x="2162" y="70"/>
                </a:lnTo>
                <a:lnTo>
                  <a:pt x="2164" y="64"/>
                </a:lnTo>
                <a:lnTo>
                  <a:pt x="2164" y="60"/>
                </a:lnTo>
                <a:lnTo>
                  <a:pt x="2164" y="52"/>
                </a:lnTo>
                <a:lnTo>
                  <a:pt x="2160" y="44"/>
                </a:lnTo>
                <a:lnTo>
                  <a:pt x="2156" y="36"/>
                </a:lnTo>
                <a:lnTo>
                  <a:pt x="2146" y="28"/>
                </a:lnTo>
                <a:lnTo>
                  <a:pt x="2134" y="18"/>
                </a:lnTo>
                <a:lnTo>
                  <a:pt x="2134" y="18"/>
                </a:lnTo>
                <a:lnTo>
                  <a:pt x="2118" y="12"/>
                </a:lnTo>
                <a:lnTo>
                  <a:pt x="2102" y="6"/>
                </a:lnTo>
                <a:lnTo>
                  <a:pt x="2086" y="4"/>
                </a:lnTo>
                <a:lnTo>
                  <a:pt x="2072" y="2"/>
                </a:lnTo>
                <a:lnTo>
                  <a:pt x="2048" y="0"/>
                </a:lnTo>
                <a:lnTo>
                  <a:pt x="2038" y="0"/>
                </a:lnTo>
                <a:lnTo>
                  <a:pt x="1904" y="40"/>
                </a:lnTo>
                <a:lnTo>
                  <a:pt x="1752" y="118"/>
                </a:lnTo>
                <a:lnTo>
                  <a:pt x="1598" y="244"/>
                </a:lnTo>
                <a:lnTo>
                  <a:pt x="1476" y="370"/>
                </a:lnTo>
                <a:lnTo>
                  <a:pt x="1312" y="580"/>
                </a:lnTo>
                <a:lnTo>
                  <a:pt x="1216" y="732"/>
                </a:lnTo>
                <a:lnTo>
                  <a:pt x="1160" y="836"/>
                </a:lnTo>
                <a:lnTo>
                  <a:pt x="1142" y="870"/>
                </a:lnTo>
                <a:lnTo>
                  <a:pt x="1142" y="870"/>
                </a:lnTo>
                <a:lnTo>
                  <a:pt x="1142" y="860"/>
                </a:lnTo>
                <a:lnTo>
                  <a:pt x="1142" y="860"/>
                </a:lnTo>
                <a:lnTo>
                  <a:pt x="1142" y="856"/>
                </a:lnTo>
                <a:lnTo>
                  <a:pt x="1138" y="848"/>
                </a:lnTo>
                <a:lnTo>
                  <a:pt x="1126" y="832"/>
                </a:lnTo>
                <a:lnTo>
                  <a:pt x="1126" y="832"/>
                </a:lnTo>
                <a:lnTo>
                  <a:pt x="1132" y="822"/>
                </a:lnTo>
                <a:lnTo>
                  <a:pt x="1134" y="812"/>
                </a:lnTo>
                <a:lnTo>
                  <a:pt x="1134" y="812"/>
                </a:lnTo>
                <a:lnTo>
                  <a:pt x="1132" y="802"/>
                </a:lnTo>
                <a:lnTo>
                  <a:pt x="1126" y="794"/>
                </a:lnTo>
                <a:lnTo>
                  <a:pt x="1118" y="788"/>
                </a:lnTo>
                <a:lnTo>
                  <a:pt x="1108" y="786"/>
                </a:lnTo>
                <a:lnTo>
                  <a:pt x="1108" y="786"/>
                </a:lnTo>
                <a:lnTo>
                  <a:pt x="1104" y="786"/>
                </a:lnTo>
                <a:lnTo>
                  <a:pt x="1108" y="780"/>
                </a:lnTo>
                <a:lnTo>
                  <a:pt x="1100" y="780"/>
                </a:lnTo>
                <a:lnTo>
                  <a:pt x="1094" y="780"/>
                </a:lnTo>
                <a:lnTo>
                  <a:pt x="1094" y="780"/>
                </a:lnTo>
                <a:lnTo>
                  <a:pt x="1086" y="774"/>
                </a:lnTo>
                <a:lnTo>
                  <a:pt x="1086" y="776"/>
                </a:lnTo>
                <a:lnTo>
                  <a:pt x="1084" y="774"/>
                </a:lnTo>
                <a:lnTo>
                  <a:pt x="1080" y="778"/>
                </a:lnTo>
                <a:lnTo>
                  <a:pt x="1074" y="776"/>
                </a:lnTo>
                <a:lnTo>
                  <a:pt x="1074" y="780"/>
                </a:lnTo>
                <a:lnTo>
                  <a:pt x="1068" y="780"/>
                </a:lnTo>
                <a:lnTo>
                  <a:pt x="1064" y="780"/>
                </a:lnTo>
                <a:lnTo>
                  <a:pt x="1068" y="788"/>
                </a:lnTo>
                <a:lnTo>
                  <a:pt x="1068" y="788"/>
                </a:lnTo>
                <a:lnTo>
                  <a:pt x="1068" y="788"/>
                </a:lnTo>
                <a:lnTo>
                  <a:pt x="1058" y="786"/>
                </a:lnTo>
                <a:lnTo>
                  <a:pt x="1058" y="786"/>
                </a:lnTo>
                <a:lnTo>
                  <a:pt x="1048" y="788"/>
                </a:lnTo>
                <a:lnTo>
                  <a:pt x="1040" y="794"/>
                </a:lnTo>
                <a:lnTo>
                  <a:pt x="1034" y="802"/>
                </a:lnTo>
                <a:lnTo>
                  <a:pt x="1032" y="812"/>
                </a:lnTo>
                <a:lnTo>
                  <a:pt x="1032" y="812"/>
                </a:lnTo>
                <a:lnTo>
                  <a:pt x="1034" y="820"/>
                </a:lnTo>
                <a:lnTo>
                  <a:pt x="1036" y="828"/>
                </a:lnTo>
                <a:lnTo>
                  <a:pt x="1036" y="828"/>
                </a:lnTo>
                <a:lnTo>
                  <a:pt x="1024" y="846"/>
                </a:lnTo>
                <a:lnTo>
                  <a:pt x="1020" y="854"/>
                </a:lnTo>
                <a:lnTo>
                  <a:pt x="1018" y="860"/>
                </a:lnTo>
                <a:lnTo>
                  <a:pt x="1006" y="836"/>
                </a:lnTo>
                <a:lnTo>
                  <a:pt x="950" y="732"/>
                </a:lnTo>
                <a:lnTo>
                  <a:pt x="854" y="580"/>
                </a:lnTo>
                <a:lnTo>
                  <a:pt x="690" y="370"/>
                </a:lnTo>
                <a:lnTo>
                  <a:pt x="568" y="244"/>
                </a:lnTo>
                <a:lnTo>
                  <a:pt x="412" y="118"/>
                </a:lnTo>
                <a:lnTo>
                  <a:pt x="262" y="40"/>
                </a:lnTo>
                <a:lnTo>
                  <a:pt x="128" y="0"/>
                </a:lnTo>
                <a:lnTo>
                  <a:pt x="128" y="0"/>
                </a:lnTo>
                <a:lnTo>
                  <a:pt x="118" y="0"/>
                </a:lnTo>
                <a:lnTo>
                  <a:pt x="94" y="2"/>
                </a:lnTo>
                <a:lnTo>
                  <a:pt x="80" y="4"/>
                </a:lnTo>
                <a:lnTo>
                  <a:pt x="64" y="6"/>
                </a:lnTo>
                <a:lnTo>
                  <a:pt x="48" y="12"/>
                </a:lnTo>
                <a:lnTo>
                  <a:pt x="32" y="18"/>
                </a:lnTo>
                <a:lnTo>
                  <a:pt x="32" y="18"/>
                </a:lnTo>
                <a:lnTo>
                  <a:pt x="20" y="28"/>
                </a:lnTo>
                <a:lnTo>
                  <a:pt x="10" y="36"/>
                </a:lnTo>
                <a:lnTo>
                  <a:pt x="6" y="44"/>
                </a:lnTo>
                <a:lnTo>
                  <a:pt x="2" y="52"/>
                </a:lnTo>
                <a:lnTo>
                  <a:pt x="2" y="60"/>
                </a:lnTo>
                <a:lnTo>
                  <a:pt x="2" y="64"/>
                </a:lnTo>
                <a:lnTo>
                  <a:pt x="4" y="70"/>
                </a:lnTo>
                <a:lnTo>
                  <a:pt x="0" y="114"/>
                </a:lnTo>
                <a:lnTo>
                  <a:pt x="12" y="226"/>
                </a:lnTo>
                <a:lnTo>
                  <a:pt x="58" y="452"/>
                </a:lnTo>
                <a:lnTo>
                  <a:pt x="80" y="544"/>
                </a:lnTo>
                <a:lnTo>
                  <a:pt x="108" y="686"/>
                </a:lnTo>
                <a:lnTo>
                  <a:pt x="122" y="734"/>
                </a:lnTo>
                <a:lnTo>
                  <a:pt x="154" y="810"/>
                </a:lnTo>
                <a:lnTo>
                  <a:pt x="196" y="876"/>
                </a:lnTo>
                <a:lnTo>
                  <a:pt x="240" y="918"/>
                </a:lnTo>
                <a:lnTo>
                  <a:pt x="284" y="942"/>
                </a:lnTo>
                <a:lnTo>
                  <a:pt x="348" y="952"/>
                </a:lnTo>
                <a:lnTo>
                  <a:pt x="410" y="960"/>
                </a:lnTo>
                <a:lnTo>
                  <a:pt x="622" y="978"/>
                </a:lnTo>
                <a:lnTo>
                  <a:pt x="622" y="978"/>
                </a:lnTo>
                <a:lnTo>
                  <a:pt x="580" y="992"/>
                </a:lnTo>
                <a:lnTo>
                  <a:pt x="538" y="1006"/>
                </a:lnTo>
                <a:lnTo>
                  <a:pt x="504" y="1020"/>
                </a:lnTo>
                <a:lnTo>
                  <a:pt x="486" y="1028"/>
                </a:lnTo>
                <a:lnTo>
                  <a:pt x="486" y="1028"/>
                </a:lnTo>
                <a:lnTo>
                  <a:pt x="444" y="1066"/>
                </a:lnTo>
                <a:lnTo>
                  <a:pt x="410" y="1098"/>
                </a:lnTo>
                <a:lnTo>
                  <a:pt x="346" y="1198"/>
                </a:lnTo>
                <a:lnTo>
                  <a:pt x="346" y="1198"/>
                </a:lnTo>
                <a:lnTo>
                  <a:pt x="338" y="1222"/>
                </a:lnTo>
                <a:lnTo>
                  <a:pt x="330" y="1242"/>
                </a:lnTo>
                <a:lnTo>
                  <a:pt x="326" y="1256"/>
                </a:lnTo>
                <a:lnTo>
                  <a:pt x="326" y="1256"/>
                </a:lnTo>
                <a:lnTo>
                  <a:pt x="326" y="1270"/>
                </a:lnTo>
                <a:lnTo>
                  <a:pt x="330" y="1284"/>
                </a:lnTo>
                <a:lnTo>
                  <a:pt x="334" y="1302"/>
                </a:lnTo>
                <a:lnTo>
                  <a:pt x="334" y="1346"/>
                </a:lnTo>
                <a:lnTo>
                  <a:pt x="358" y="1386"/>
                </a:lnTo>
                <a:lnTo>
                  <a:pt x="370" y="1438"/>
                </a:lnTo>
                <a:lnTo>
                  <a:pt x="370" y="1438"/>
                </a:lnTo>
                <a:lnTo>
                  <a:pt x="372" y="1442"/>
                </a:lnTo>
                <a:lnTo>
                  <a:pt x="376" y="1454"/>
                </a:lnTo>
                <a:lnTo>
                  <a:pt x="380" y="1460"/>
                </a:lnTo>
                <a:lnTo>
                  <a:pt x="386" y="1466"/>
                </a:lnTo>
                <a:lnTo>
                  <a:pt x="396" y="1472"/>
                </a:lnTo>
                <a:lnTo>
                  <a:pt x="406" y="1476"/>
                </a:lnTo>
                <a:lnTo>
                  <a:pt x="406" y="1476"/>
                </a:lnTo>
                <a:lnTo>
                  <a:pt x="418" y="1480"/>
                </a:lnTo>
                <a:lnTo>
                  <a:pt x="424" y="1484"/>
                </a:lnTo>
                <a:lnTo>
                  <a:pt x="430" y="1488"/>
                </a:lnTo>
                <a:lnTo>
                  <a:pt x="434" y="1492"/>
                </a:lnTo>
                <a:lnTo>
                  <a:pt x="436" y="1498"/>
                </a:lnTo>
                <a:lnTo>
                  <a:pt x="436" y="1500"/>
                </a:lnTo>
                <a:lnTo>
                  <a:pt x="436" y="1500"/>
                </a:lnTo>
                <a:lnTo>
                  <a:pt x="444" y="1514"/>
                </a:lnTo>
                <a:lnTo>
                  <a:pt x="458" y="1534"/>
                </a:lnTo>
                <a:lnTo>
                  <a:pt x="458" y="1534"/>
                </a:lnTo>
                <a:lnTo>
                  <a:pt x="466" y="1540"/>
                </a:lnTo>
                <a:lnTo>
                  <a:pt x="478" y="1550"/>
                </a:lnTo>
                <a:lnTo>
                  <a:pt x="490" y="1556"/>
                </a:lnTo>
                <a:lnTo>
                  <a:pt x="498" y="1558"/>
                </a:lnTo>
                <a:lnTo>
                  <a:pt x="504" y="1558"/>
                </a:lnTo>
                <a:lnTo>
                  <a:pt x="504" y="1558"/>
                </a:lnTo>
                <a:lnTo>
                  <a:pt x="510" y="1558"/>
                </a:lnTo>
                <a:lnTo>
                  <a:pt x="516" y="1562"/>
                </a:lnTo>
                <a:lnTo>
                  <a:pt x="528" y="1572"/>
                </a:lnTo>
                <a:lnTo>
                  <a:pt x="536" y="1582"/>
                </a:lnTo>
                <a:lnTo>
                  <a:pt x="540" y="1588"/>
                </a:lnTo>
                <a:lnTo>
                  <a:pt x="540" y="1588"/>
                </a:lnTo>
                <a:lnTo>
                  <a:pt x="548" y="1598"/>
                </a:lnTo>
                <a:lnTo>
                  <a:pt x="558" y="1608"/>
                </a:lnTo>
                <a:lnTo>
                  <a:pt x="564" y="1612"/>
                </a:lnTo>
                <a:lnTo>
                  <a:pt x="570" y="1614"/>
                </a:lnTo>
                <a:lnTo>
                  <a:pt x="570" y="1614"/>
                </a:lnTo>
                <a:lnTo>
                  <a:pt x="586" y="1618"/>
                </a:lnTo>
                <a:lnTo>
                  <a:pt x="602" y="1626"/>
                </a:lnTo>
                <a:lnTo>
                  <a:pt x="622" y="1636"/>
                </a:lnTo>
                <a:lnTo>
                  <a:pt x="648" y="1656"/>
                </a:lnTo>
                <a:lnTo>
                  <a:pt x="676" y="1678"/>
                </a:lnTo>
                <a:lnTo>
                  <a:pt x="676" y="1678"/>
                </a:lnTo>
                <a:lnTo>
                  <a:pt x="682" y="1678"/>
                </a:lnTo>
                <a:lnTo>
                  <a:pt x="694" y="1680"/>
                </a:lnTo>
                <a:lnTo>
                  <a:pt x="708" y="1676"/>
                </a:lnTo>
                <a:lnTo>
                  <a:pt x="716" y="1674"/>
                </a:lnTo>
                <a:lnTo>
                  <a:pt x="724" y="1670"/>
                </a:lnTo>
                <a:lnTo>
                  <a:pt x="724" y="1670"/>
                </a:lnTo>
                <a:lnTo>
                  <a:pt x="730" y="1664"/>
                </a:lnTo>
                <a:lnTo>
                  <a:pt x="736" y="1662"/>
                </a:lnTo>
                <a:lnTo>
                  <a:pt x="742" y="1660"/>
                </a:lnTo>
                <a:lnTo>
                  <a:pt x="746" y="1660"/>
                </a:lnTo>
                <a:lnTo>
                  <a:pt x="754" y="1664"/>
                </a:lnTo>
                <a:lnTo>
                  <a:pt x="756" y="1664"/>
                </a:lnTo>
                <a:lnTo>
                  <a:pt x="772" y="1662"/>
                </a:lnTo>
                <a:lnTo>
                  <a:pt x="796" y="1646"/>
                </a:lnTo>
                <a:lnTo>
                  <a:pt x="836" y="1606"/>
                </a:lnTo>
                <a:lnTo>
                  <a:pt x="836" y="1606"/>
                </a:lnTo>
                <a:lnTo>
                  <a:pt x="840" y="1602"/>
                </a:lnTo>
                <a:lnTo>
                  <a:pt x="852" y="1588"/>
                </a:lnTo>
                <a:lnTo>
                  <a:pt x="870" y="1564"/>
                </a:lnTo>
                <a:lnTo>
                  <a:pt x="892" y="1528"/>
                </a:lnTo>
                <a:lnTo>
                  <a:pt x="892" y="1528"/>
                </a:lnTo>
                <a:lnTo>
                  <a:pt x="914" y="1478"/>
                </a:lnTo>
                <a:lnTo>
                  <a:pt x="938" y="1424"/>
                </a:lnTo>
                <a:lnTo>
                  <a:pt x="964" y="1362"/>
                </a:lnTo>
                <a:lnTo>
                  <a:pt x="964" y="1362"/>
                </a:lnTo>
                <a:lnTo>
                  <a:pt x="988" y="1268"/>
                </a:lnTo>
                <a:lnTo>
                  <a:pt x="1012" y="1188"/>
                </a:lnTo>
                <a:lnTo>
                  <a:pt x="1034" y="1116"/>
                </a:lnTo>
                <a:lnTo>
                  <a:pt x="1032" y="1158"/>
                </a:lnTo>
                <a:lnTo>
                  <a:pt x="1024" y="1232"/>
                </a:lnTo>
                <a:lnTo>
                  <a:pt x="1026" y="1256"/>
                </a:lnTo>
                <a:lnTo>
                  <a:pt x="1016" y="1290"/>
                </a:lnTo>
                <a:lnTo>
                  <a:pt x="1016" y="1342"/>
                </a:lnTo>
                <a:lnTo>
                  <a:pt x="1016" y="1356"/>
                </a:lnTo>
                <a:lnTo>
                  <a:pt x="1016" y="1430"/>
                </a:lnTo>
                <a:lnTo>
                  <a:pt x="1026" y="1436"/>
                </a:lnTo>
                <a:lnTo>
                  <a:pt x="1026" y="1446"/>
                </a:lnTo>
                <a:lnTo>
                  <a:pt x="1016" y="1458"/>
                </a:lnTo>
                <a:lnTo>
                  <a:pt x="1018" y="1494"/>
                </a:lnTo>
                <a:lnTo>
                  <a:pt x="1018" y="1552"/>
                </a:lnTo>
                <a:lnTo>
                  <a:pt x="1040" y="1598"/>
                </a:lnTo>
                <a:lnTo>
                  <a:pt x="1076" y="1628"/>
                </a:lnTo>
                <a:lnTo>
                  <a:pt x="1080" y="1596"/>
                </a:lnTo>
                <a:lnTo>
                  <a:pt x="1084" y="1628"/>
                </a:lnTo>
                <a:lnTo>
                  <a:pt x="1120" y="1598"/>
                </a:lnTo>
                <a:lnTo>
                  <a:pt x="1142" y="1552"/>
                </a:lnTo>
                <a:lnTo>
                  <a:pt x="1142" y="1494"/>
                </a:lnTo>
                <a:lnTo>
                  <a:pt x="1146" y="1458"/>
                </a:lnTo>
                <a:lnTo>
                  <a:pt x="1134" y="1446"/>
                </a:lnTo>
                <a:lnTo>
                  <a:pt x="1134" y="1436"/>
                </a:lnTo>
                <a:lnTo>
                  <a:pt x="1146" y="1430"/>
                </a:lnTo>
                <a:lnTo>
                  <a:pt x="1146" y="1356"/>
                </a:lnTo>
                <a:lnTo>
                  <a:pt x="1146" y="1342"/>
                </a:lnTo>
                <a:lnTo>
                  <a:pt x="1146" y="1290"/>
                </a:lnTo>
                <a:lnTo>
                  <a:pt x="1134" y="1256"/>
                </a:lnTo>
                <a:lnTo>
                  <a:pt x="1136" y="1232"/>
                </a:lnTo>
                <a:lnTo>
                  <a:pt x="1128" y="1158"/>
                </a:lnTo>
                <a:lnTo>
                  <a:pt x="1126" y="1116"/>
                </a:lnTo>
                <a:lnTo>
                  <a:pt x="1126" y="1116"/>
                </a:lnTo>
                <a:lnTo>
                  <a:pt x="1126" y="1106"/>
                </a:lnTo>
                <a:lnTo>
                  <a:pt x="1126" y="1106"/>
                </a:lnTo>
                <a:lnTo>
                  <a:pt x="1138" y="1136"/>
                </a:lnTo>
                <a:lnTo>
                  <a:pt x="1150" y="1176"/>
                </a:lnTo>
                <a:lnTo>
                  <a:pt x="1174" y="1260"/>
                </a:lnTo>
                <a:lnTo>
                  <a:pt x="1202" y="1362"/>
                </a:lnTo>
                <a:lnTo>
                  <a:pt x="1202" y="1362"/>
                </a:lnTo>
                <a:lnTo>
                  <a:pt x="1228" y="1424"/>
                </a:lnTo>
                <a:lnTo>
                  <a:pt x="1250" y="1478"/>
                </a:lnTo>
                <a:lnTo>
                  <a:pt x="1274" y="1528"/>
                </a:lnTo>
                <a:lnTo>
                  <a:pt x="1274" y="1528"/>
                </a:lnTo>
                <a:lnTo>
                  <a:pt x="1296" y="1564"/>
                </a:lnTo>
                <a:lnTo>
                  <a:pt x="1312" y="1588"/>
                </a:lnTo>
                <a:lnTo>
                  <a:pt x="1326" y="1602"/>
                </a:lnTo>
                <a:lnTo>
                  <a:pt x="1330" y="1606"/>
                </a:lnTo>
                <a:lnTo>
                  <a:pt x="1370" y="1646"/>
                </a:lnTo>
                <a:lnTo>
                  <a:pt x="1394" y="1662"/>
                </a:lnTo>
                <a:lnTo>
                  <a:pt x="1410" y="1664"/>
                </a:lnTo>
                <a:lnTo>
                  <a:pt x="1410" y="1664"/>
                </a:lnTo>
                <a:lnTo>
                  <a:pt x="1412" y="1664"/>
                </a:lnTo>
                <a:lnTo>
                  <a:pt x="1420" y="1660"/>
                </a:lnTo>
                <a:lnTo>
                  <a:pt x="1424" y="1660"/>
                </a:lnTo>
                <a:lnTo>
                  <a:pt x="1430" y="1662"/>
                </a:lnTo>
                <a:lnTo>
                  <a:pt x="1436" y="1664"/>
                </a:lnTo>
                <a:lnTo>
                  <a:pt x="1442" y="1670"/>
                </a:lnTo>
                <a:lnTo>
                  <a:pt x="1442" y="1670"/>
                </a:lnTo>
                <a:lnTo>
                  <a:pt x="1450" y="1674"/>
                </a:lnTo>
                <a:lnTo>
                  <a:pt x="1458" y="1676"/>
                </a:lnTo>
                <a:lnTo>
                  <a:pt x="1472" y="1680"/>
                </a:lnTo>
                <a:lnTo>
                  <a:pt x="1484" y="1678"/>
                </a:lnTo>
                <a:lnTo>
                  <a:pt x="1490" y="1678"/>
                </a:lnTo>
                <a:lnTo>
                  <a:pt x="1518" y="1656"/>
                </a:lnTo>
                <a:lnTo>
                  <a:pt x="1544" y="1636"/>
                </a:lnTo>
                <a:lnTo>
                  <a:pt x="1544" y="1636"/>
                </a:lnTo>
                <a:lnTo>
                  <a:pt x="1564" y="1626"/>
                </a:lnTo>
                <a:lnTo>
                  <a:pt x="1580" y="1618"/>
                </a:lnTo>
                <a:lnTo>
                  <a:pt x="1596" y="1614"/>
                </a:lnTo>
                <a:lnTo>
                  <a:pt x="1596" y="1614"/>
                </a:lnTo>
                <a:lnTo>
                  <a:pt x="1602" y="1612"/>
                </a:lnTo>
                <a:lnTo>
                  <a:pt x="1608" y="1608"/>
                </a:lnTo>
                <a:lnTo>
                  <a:pt x="1618" y="1598"/>
                </a:lnTo>
                <a:lnTo>
                  <a:pt x="1626" y="1588"/>
                </a:lnTo>
                <a:lnTo>
                  <a:pt x="1626" y="1588"/>
                </a:lnTo>
                <a:lnTo>
                  <a:pt x="1630" y="1582"/>
                </a:lnTo>
                <a:lnTo>
                  <a:pt x="1638" y="1572"/>
                </a:lnTo>
                <a:lnTo>
                  <a:pt x="1650" y="1562"/>
                </a:lnTo>
                <a:lnTo>
                  <a:pt x="1656" y="1558"/>
                </a:lnTo>
                <a:lnTo>
                  <a:pt x="1662" y="1558"/>
                </a:lnTo>
                <a:lnTo>
                  <a:pt x="1662" y="1558"/>
                </a:lnTo>
                <a:lnTo>
                  <a:pt x="1668" y="1558"/>
                </a:lnTo>
                <a:lnTo>
                  <a:pt x="1674" y="1556"/>
                </a:lnTo>
                <a:lnTo>
                  <a:pt x="1688" y="1550"/>
                </a:lnTo>
                <a:lnTo>
                  <a:pt x="1700" y="1540"/>
                </a:lnTo>
                <a:lnTo>
                  <a:pt x="1708" y="1534"/>
                </a:lnTo>
                <a:lnTo>
                  <a:pt x="1708" y="1534"/>
                </a:lnTo>
                <a:lnTo>
                  <a:pt x="1722" y="1514"/>
                </a:lnTo>
                <a:lnTo>
                  <a:pt x="1730" y="1500"/>
                </a:lnTo>
                <a:lnTo>
                  <a:pt x="1730" y="1500"/>
                </a:lnTo>
                <a:lnTo>
                  <a:pt x="1730" y="1498"/>
                </a:lnTo>
                <a:lnTo>
                  <a:pt x="1732" y="1492"/>
                </a:lnTo>
                <a:lnTo>
                  <a:pt x="1736" y="1488"/>
                </a:lnTo>
                <a:lnTo>
                  <a:pt x="1740" y="1484"/>
                </a:lnTo>
                <a:lnTo>
                  <a:pt x="1748" y="1480"/>
                </a:lnTo>
                <a:lnTo>
                  <a:pt x="1760" y="1476"/>
                </a:lnTo>
                <a:lnTo>
                  <a:pt x="1760" y="1476"/>
                </a:lnTo>
                <a:lnTo>
                  <a:pt x="1770" y="1472"/>
                </a:lnTo>
                <a:lnTo>
                  <a:pt x="1780" y="1466"/>
                </a:lnTo>
                <a:lnTo>
                  <a:pt x="1786" y="1460"/>
                </a:lnTo>
                <a:lnTo>
                  <a:pt x="1790" y="1454"/>
                </a:lnTo>
                <a:lnTo>
                  <a:pt x="1794" y="1442"/>
                </a:lnTo>
                <a:lnTo>
                  <a:pt x="1794" y="1438"/>
                </a:lnTo>
                <a:lnTo>
                  <a:pt x="1808" y="1386"/>
                </a:lnTo>
                <a:lnTo>
                  <a:pt x="1832" y="1346"/>
                </a:lnTo>
                <a:lnTo>
                  <a:pt x="1832" y="1302"/>
                </a:lnTo>
                <a:lnTo>
                  <a:pt x="1832" y="1302"/>
                </a:lnTo>
                <a:lnTo>
                  <a:pt x="1836" y="1284"/>
                </a:lnTo>
                <a:lnTo>
                  <a:pt x="1840" y="1270"/>
                </a:lnTo>
                <a:lnTo>
                  <a:pt x="1840" y="1256"/>
                </a:lnTo>
                <a:lnTo>
                  <a:pt x="1840" y="1256"/>
                </a:lnTo>
                <a:lnTo>
                  <a:pt x="1836" y="1242"/>
                </a:lnTo>
                <a:lnTo>
                  <a:pt x="1828" y="1222"/>
                </a:lnTo>
                <a:lnTo>
                  <a:pt x="1820" y="1198"/>
                </a:lnTo>
                <a:lnTo>
                  <a:pt x="1756" y="1098"/>
                </a:lnTo>
                <a:lnTo>
                  <a:pt x="1756" y="1098"/>
                </a:lnTo>
                <a:lnTo>
                  <a:pt x="1722" y="1066"/>
                </a:lnTo>
                <a:lnTo>
                  <a:pt x="1680" y="1028"/>
                </a:lnTo>
                <a:lnTo>
                  <a:pt x="1680" y="1028"/>
                </a:lnTo>
                <a:lnTo>
                  <a:pt x="1662" y="1020"/>
                </a:lnTo>
                <a:lnTo>
                  <a:pt x="1628" y="1006"/>
                </a:lnTo>
                <a:lnTo>
                  <a:pt x="1586" y="992"/>
                </a:lnTo>
                <a:lnTo>
                  <a:pt x="1544" y="978"/>
                </a:lnTo>
                <a:lnTo>
                  <a:pt x="1756" y="960"/>
                </a:lnTo>
                <a:lnTo>
                  <a:pt x="1818" y="952"/>
                </a:lnTo>
                <a:lnTo>
                  <a:pt x="1882" y="942"/>
                </a:lnTo>
                <a:lnTo>
                  <a:pt x="1926" y="918"/>
                </a:lnTo>
                <a:lnTo>
                  <a:pt x="1970" y="876"/>
                </a:lnTo>
                <a:lnTo>
                  <a:pt x="2012" y="810"/>
                </a:lnTo>
                <a:lnTo>
                  <a:pt x="2044" y="734"/>
                </a:lnTo>
                <a:lnTo>
                  <a:pt x="2058" y="686"/>
                </a:lnTo>
                <a:lnTo>
                  <a:pt x="2086" y="544"/>
                </a:lnTo>
                <a:lnTo>
                  <a:pt x="2108" y="452"/>
                </a:lnTo>
                <a:lnTo>
                  <a:pt x="2154" y="226"/>
                </a:lnTo>
                <a:lnTo>
                  <a:pt x="2164" y="114"/>
                </a:lnTo>
                <a:lnTo>
                  <a:pt x="2162" y="70"/>
                </a:lnTo>
                <a:close/>
                <a:moveTo>
                  <a:pt x="1076" y="792"/>
                </a:moveTo>
                <a:lnTo>
                  <a:pt x="1076" y="792"/>
                </a:lnTo>
                <a:lnTo>
                  <a:pt x="1076" y="790"/>
                </a:lnTo>
                <a:lnTo>
                  <a:pt x="1076" y="790"/>
                </a:lnTo>
                <a:lnTo>
                  <a:pt x="1076" y="79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solidFill>
              <a:schemeClr val="bg2">
                <a:lumMod val="60000"/>
                <a:lumOff val="40000"/>
                <a:alpha val="19000"/>
              </a:schemeClr>
            </a:solidFill>
            <a:round/>
          </a:ln>
          <a:effectLst>
            <a:glow rad="63500">
              <a:schemeClr val="bg2">
                <a:lumMod val="60000"/>
                <a:lumOff val="40000"/>
                <a:alpha val="18000"/>
              </a:schemeClr>
            </a:glow>
            <a:softEdge rad="127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68" name="CustomShape 69"/>
          <p:cNvSpPr/>
          <p:nvPr/>
        </p:nvSpPr>
        <p:spPr>
          <a:xfrm rot="20119800">
            <a:off x="8498160" y="4024080"/>
            <a:ext cx="123120" cy="183240"/>
          </a:xfrm>
          <a:custGeom>
            <a:avLst/>
            <a:gdLst/>
            <a:ahLst/>
            <a:rect l="l" t="t" r="r" b="b"/>
            <a:pathLst>
              <a:path w="278" h="414">
                <a:moveTo>
                  <a:pt x="276" y="414"/>
                </a:moveTo>
                <a:lnTo>
                  <a:pt x="276" y="414"/>
                </a:lnTo>
                <a:lnTo>
                  <a:pt x="278" y="414"/>
                </a:lnTo>
                <a:lnTo>
                  <a:pt x="278" y="412"/>
                </a:lnTo>
                <a:lnTo>
                  <a:pt x="278" y="412"/>
                </a:lnTo>
                <a:lnTo>
                  <a:pt x="270" y="396"/>
                </a:lnTo>
                <a:lnTo>
                  <a:pt x="54" y="60"/>
                </a:lnTo>
                <a:lnTo>
                  <a:pt x="54" y="60"/>
                </a:lnTo>
                <a:lnTo>
                  <a:pt x="38" y="32"/>
                </a:lnTo>
                <a:lnTo>
                  <a:pt x="36" y="28"/>
                </a:lnTo>
                <a:lnTo>
                  <a:pt x="36" y="28"/>
                </a:lnTo>
                <a:lnTo>
                  <a:pt x="26" y="14"/>
                </a:lnTo>
                <a:lnTo>
                  <a:pt x="14" y="4"/>
                </a:lnTo>
                <a:lnTo>
                  <a:pt x="10" y="2"/>
                </a:lnTo>
                <a:lnTo>
                  <a:pt x="10" y="2"/>
                </a:lnTo>
                <a:lnTo>
                  <a:pt x="6" y="0"/>
                </a:lnTo>
                <a:lnTo>
                  <a:pt x="2" y="0"/>
                </a:lnTo>
                <a:lnTo>
                  <a:pt x="0" y="2"/>
                </a:lnTo>
                <a:lnTo>
                  <a:pt x="0" y="6"/>
                </a:lnTo>
                <a:lnTo>
                  <a:pt x="0" y="6"/>
                </a:lnTo>
                <a:lnTo>
                  <a:pt x="4" y="18"/>
                </a:lnTo>
                <a:lnTo>
                  <a:pt x="12" y="28"/>
                </a:lnTo>
                <a:lnTo>
                  <a:pt x="12" y="28"/>
                </a:lnTo>
                <a:lnTo>
                  <a:pt x="22" y="36"/>
                </a:lnTo>
                <a:lnTo>
                  <a:pt x="30" y="48"/>
                </a:lnTo>
                <a:lnTo>
                  <a:pt x="264" y="402"/>
                </a:lnTo>
                <a:lnTo>
                  <a:pt x="264" y="402"/>
                </a:lnTo>
                <a:lnTo>
                  <a:pt x="270" y="410"/>
                </a:lnTo>
                <a:lnTo>
                  <a:pt x="276" y="414"/>
                </a:lnTo>
                <a:lnTo>
                  <a:pt x="276" y="41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CustomShape 70"/>
          <p:cNvSpPr/>
          <p:nvPr/>
        </p:nvSpPr>
        <p:spPr>
          <a:xfrm rot="20119800">
            <a:off x="8657280" y="4177080"/>
            <a:ext cx="360" cy="360"/>
          </a:xfrm>
          <a:custGeom>
            <a:avLst/>
            <a:gdLst/>
            <a:ahLst/>
            <a:rect l="l" t="t" r="r" b="b"/>
            <a:pathLst>
              <a:path w="0" h="2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0" name="CustomShape 71"/>
          <p:cNvSpPr/>
          <p:nvPr/>
        </p:nvSpPr>
        <p:spPr>
          <a:xfrm rot="20119800">
            <a:off x="8618400" y="3968640"/>
            <a:ext cx="123840" cy="183240"/>
          </a:xfrm>
          <a:custGeom>
            <a:avLst/>
            <a:gdLst/>
            <a:ahLst/>
            <a:rect l="l" t="t" r="r" b="b"/>
            <a:pathLst>
              <a:path w="280" h="414">
                <a:moveTo>
                  <a:pt x="4" y="414"/>
                </a:moveTo>
                <a:lnTo>
                  <a:pt x="4" y="414"/>
                </a:lnTo>
                <a:lnTo>
                  <a:pt x="8" y="410"/>
                </a:lnTo>
                <a:lnTo>
                  <a:pt x="16" y="402"/>
                </a:lnTo>
                <a:lnTo>
                  <a:pt x="248" y="48"/>
                </a:lnTo>
                <a:lnTo>
                  <a:pt x="248" y="48"/>
                </a:lnTo>
                <a:lnTo>
                  <a:pt x="258" y="36"/>
                </a:lnTo>
                <a:lnTo>
                  <a:pt x="266" y="28"/>
                </a:lnTo>
                <a:lnTo>
                  <a:pt x="266" y="28"/>
                </a:lnTo>
                <a:lnTo>
                  <a:pt x="274" y="18"/>
                </a:lnTo>
                <a:lnTo>
                  <a:pt x="280" y="6"/>
                </a:lnTo>
                <a:lnTo>
                  <a:pt x="280" y="6"/>
                </a:lnTo>
                <a:lnTo>
                  <a:pt x="280" y="2"/>
                </a:lnTo>
                <a:lnTo>
                  <a:pt x="278" y="0"/>
                </a:lnTo>
                <a:lnTo>
                  <a:pt x="274" y="0"/>
                </a:lnTo>
                <a:lnTo>
                  <a:pt x="268" y="2"/>
                </a:lnTo>
                <a:lnTo>
                  <a:pt x="266" y="4"/>
                </a:lnTo>
                <a:lnTo>
                  <a:pt x="266" y="4"/>
                </a:lnTo>
                <a:lnTo>
                  <a:pt x="254" y="14"/>
                </a:lnTo>
                <a:lnTo>
                  <a:pt x="244" y="28"/>
                </a:lnTo>
                <a:lnTo>
                  <a:pt x="240" y="32"/>
                </a:lnTo>
                <a:lnTo>
                  <a:pt x="240" y="32"/>
                </a:lnTo>
                <a:lnTo>
                  <a:pt x="224" y="60"/>
                </a:lnTo>
                <a:lnTo>
                  <a:pt x="10" y="396"/>
                </a:lnTo>
                <a:lnTo>
                  <a:pt x="10" y="396"/>
                </a:lnTo>
                <a:lnTo>
                  <a:pt x="0" y="412"/>
                </a:lnTo>
                <a:lnTo>
                  <a:pt x="0" y="412"/>
                </a:lnTo>
                <a:lnTo>
                  <a:pt x="0" y="414"/>
                </a:lnTo>
                <a:lnTo>
                  <a:pt x="0" y="414"/>
                </a:lnTo>
                <a:lnTo>
                  <a:pt x="4" y="414"/>
                </a:lnTo>
                <a:lnTo>
                  <a:pt x="4" y="41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18000"/>
            </a:scheme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CustomShape 72"/>
          <p:cNvSpPr/>
          <p:nvPr/>
        </p:nvSpPr>
        <p:spPr>
          <a:xfrm rot="20933400">
            <a:off x="8188920" y="3823560"/>
            <a:ext cx="959760" cy="744840"/>
          </a:xfrm>
          <a:custGeom>
            <a:avLst/>
            <a:gdLst/>
            <a:ahLst/>
            <a:rect l="l" t="t" r="r" b="b"/>
            <a:pathLst>
              <a:path w="2164" h="1680">
                <a:moveTo>
                  <a:pt x="2162" y="70"/>
                </a:moveTo>
                <a:lnTo>
                  <a:pt x="2162" y="70"/>
                </a:lnTo>
                <a:lnTo>
                  <a:pt x="2164" y="64"/>
                </a:lnTo>
                <a:lnTo>
                  <a:pt x="2164" y="60"/>
                </a:lnTo>
                <a:lnTo>
                  <a:pt x="2164" y="52"/>
                </a:lnTo>
                <a:lnTo>
                  <a:pt x="2160" y="44"/>
                </a:lnTo>
                <a:lnTo>
                  <a:pt x="2156" y="36"/>
                </a:lnTo>
                <a:lnTo>
                  <a:pt x="2146" y="28"/>
                </a:lnTo>
                <a:lnTo>
                  <a:pt x="2134" y="18"/>
                </a:lnTo>
                <a:lnTo>
                  <a:pt x="2134" y="18"/>
                </a:lnTo>
                <a:lnTo>
                  <a:pt x="2118" y="12"/>
                </a:lnTo>
                <a:lnTo>
                  <a:pt x="2102" y="6"/>
                </a:lnTo>
                <a:lnTo>
                  <a:pt x="2086" y="4"/>
                </a:lnTo>
                <a:lnTo>
                  <a:pt x="2072" y="2"/>
                </a:lnTo>
                <a:lnTo>
                  <a:pt x="2048" y="0"/>
                </a:lnTo>
                <a:lnTo>
                  <a:pt x="2038" y="0"/>
                </a:lnTo>
                <a:lnTo>
                  <a:pt x="1904" y="40"/>
                </a:lnTo>
                <a:lnTo>
                  <a:pt x="1752" y="118"/>
                </a:lnTo>
                <a:lnTo>
                  <a:pt x="1598" y="244"/>
                </a:lnTo>
                <a:lnTo>
                  <a:pt x="1476" y="370"/>
                </a:lnTo>
                <a:lnTo>
                  <a:pt x="1312" y="580"/>
                </a:lnTo>
                <a:lnTo>
                  <a:pt x="1216" y="732"/>
                </a:lnTo>
                <a:lnTo>
                  <a:pt x="1160" y="836"/>
                </a:lnTo>
                <a:lnTo>
                  <a:pt x="1142" y="870"/>
                </a:lnTo>
                <a:lnTo>
                  <a:pt x="1142" y="870"/>
                </a:lnTo>
                <a:lnTo>
                  <a:pt x="1142" y="860"/>
                </a:lnTo>
                <a:lnTo>
                  <a:pt x="1142" y="860"/>
                </a:lnTo>
                <a:lnTo>
                  <a:pt x="1142" y="856"/>
                </a:lnTo>
                <a:lnTo>
                  <a:pt x="1138" y="848"/>
                </a:lnTo>
                <a:lnTo>
                  <a:pt x="1126" y="832"/>
                </a:lnTo>
                <a:lnTo>
                  <a:pt x="1126" y="832"/>
                </a:lnTo>
                <a:lnTo>
                  <a:pt x="1132" y="822"/>
                </a:lnTo>
                <a:lnTo>
                  <a:pt x="1134" y="812"/>
                </a:lnTo>
                <a:lnTo>
                  <a:pt x="1134" y="812"/>
                </a:lnTo>
                <a:lnTo>
                  <a:pt x="1132" y="802"/>
                </a:lnTo>
                <a:lnTo>
                  <a:pt x="1126" y="794"/>
                </a:lnTo>
                <a:lnTo>
                  <a:pt x="1118" y="788"/>
                </a:lnTo>
                <a:lnTo>
                  <a:pt x="1108" y="786"/>
                </a:lnTo>
                <a:lnTo>
                  <a:pt x="1108" y="786"/>
                </a:lnTo>
                <a:lnTo>
                  <a:pt x="1104" y="786"/>
                </a:lnTo>
                <a:lnTo>
                  <a:pt x="1108" y="780"/>
                </a:lnTo>
                <a:lnTo>
                  <a:pt x="1100" y="780"/>
                </a:lnTo>
                <a:lnTo>
                  <a:pt x="1094" y="780"/>
                </a:lnTo>
                <a:lnTo>
                  <a:pt x="1094" y="780"/>
                </a:lnTo>
                <a:lnTo>
                  <a:pt x="1086" y="774"/>
                </a:lnTo>
                <a:lnTo>
                  <a:pt x="1086" y="776"/>
                </a:lnTo>
                <a:lnTo>
                  <a:pt x="1084" y="774"/>
                </a:lnTo>
                <a:lnTo>
                  <a:pt x="1080" y="778"/>
                </a:lnTo>
                <a:lnTo>
                  <a:pt x="1074" y="776"/>
                </a:lnTo>
                <a:lnTo>
                  <a:pt x="1074" y="780"/>
                </a:lnTo>
                <a:lnTo>
                  <a:pt x="1068" y="780"/>
                </a:lnTo>
                <a:lnTo>
                  <a:pt x="1064" y="780"/>
                </a:lnTo>
                <a:lnTo>
                  <a:pt x="1068" y="788"/>
                </a:lnTo>
                <a:lnTo>
                  <a:pt x="1068" y="788"/>
                </a:lnTo>
                <a:lnTo>
                  <a:pt x="1068" y="788"/>
                </a:lnTo>
                <a:lnTo>
                  <a:pt x="1058" y="786"/>
                </a:lnTo>
                <a:lnTo>
                  <a:pt x="1058" y="786"/>
                </a:lnTo>
                <a:lnTo>
                  <a:pt x="1048" y="788"/>
                </a:lnTo>
                <a:lnTo>
                  <a:pt x="1040" y="794"/>
                </a:lnTo>
                <a:lnTo>
                  <a:pt x="1034" y="802"/>
                </a:lnTo>
                <a:lnTo>
                  <a:pt x="1032" y="812"/>
                </a:lnTo>
                <a:lnTo>
                  <a:pt x="1032" y="812"/>
                </a:lnTo>
                <a:lnTo>
                  <a:pt x="1034" y="820"/>
                </a:lnTo>
                <a:lnTo>
                  <a:pt x="1036" y="828"/>
                </a:lnTo>
                <a:lnTo>
                  <a:pt x="1036" y="828"/>
                </a:lnTo>
                <a:lnTo>
                  <a:pt x="1024" y="846"/>
                </a:lnTo>
                <a:lnTo>
                  <a:pt x="1020" y="854"/>
                </a:lnTo>
                <a:lnTo>
                  <a:pt x="1018" y="860"/>
                </a:lnTo>
                <a:lnTo>
                  <a:pt x="1006" y="836"/>
                </a:lnTo>
                <a:lnTo>
                  <a:pt x="950" y="732"/>
                </a:lnTo>
                <a:lnTo>
                  <a:pt x="854" y="580"/>
                </a:lnTo>
                <a:lnTo>
                  <a:pt x="690" y="370"/>
                </a:lnTo>
                <a:lnTo>
                  <a:pt x="568" y="244"/>
                </a:lnTo>
                <a:lnTo>
                  <a:pt x="412" y="118"/>
                </a:lnTo>
                <a:lnTo>
                  <a:pt x="262" y="40"/>
                </a:lnTo>
                <a:lnTo>
                  <a:pt x="128" y="0"/>
                </a:lnTo>
                <a:lnTo>
                  <a:pt x="128" y="0"/>
                </a:lnTo>
                <a:lnTo>
                  <a:pt x="118" y="0"/>
                </a:lnTo>
                <a:lnTo>
                  <a:pt x="94" y="2"/>
                </a:lnTo>
                <a:lnTo>
                  <a:pt x="80" y="4"/>
                </a:lnTo>
                <a:lnTo>
                  <a:pt x="64" y="6"/>
                </a:lnTo>
                <a:lnTo>
                  <a:pt x="48" y="12"/>
                </a:lnTo>
                <a:lnTo>
                  <a:pt x="32" y="18"/>
                </a:lnTo>
                <a:lnTo>
                  <a:pt x="32" y="18"/>
                </a:lnTo>
                <a:lnTo>
                  <a:pt x="20" y="28"/>
                </a:lnTo>
                <a:lnTo>
                  <a:pt x="10" y="36"/>
                </a:lnTo>
                <a:lnTo>
                  <a:pt x="6" y="44"/>
                </a:lnTo>
                <a:lnTo>
                  <a:pt x="2" y="52"/>
                </a:lnTo>
                <a:lnTo>
                  <a:pt x="2" y="60"/>
                </a:lnTo>
                <a:lnTo>
                  <a:pt x="2" y="64"/>
                </a:lnTo>
                <a:lnTo>
                  <a:pt x="4" y="70"/>
                </a:lnTo>
                <a:lnTo>
                  <a:pt x="0" y="114"/>
                </a:lnTo>
                <a:lnTo>
                  <a:pt x="12" y="226"/>
                </a:lnTo>
                <a:lnTo>
                  <a:pt x="58" y="452"/>
                </a:lnTo>
                <a:lnTo>
                  <a:pt x="80" y="544"/>
                </a:lnTo>
                <a:lnTo>
                  <a:pt x="108" y="686"/>
                </a:lnTo>
                <a:lnTo>
                  <a:pt x="122" y="734"/>
                </a:lnTo>
                <a:lnTo>
                  <a:pt x="154" y="810"/>
                </a:lnTo>
                <a:lnTo>
                  <a:pt x="196" y="876"/>
                </a:lnTo>
                <a:lnTo>
                  <a:pt x="240" y="918"/>
                </a:lnTo>
                <a:lnTo>
                  <a:pt x="284" y="942"/>
                </a:lnTo>
                <a:lnTo>
                  <a:pt x="348" y="952"/>
                </a:lnTo>
                <a:lnTo>
                  <a:pt x="410" y="960"/>
                </a:lnTo>
                <a:lnTo>
                  <a:pt x="622" y="978"/>
                </a:lnTo>
                <a:lnTo>
                  <a:pt x="622" y="978"/>
                </a:lnTo>
                <a:lnTo>
                  <a:pt x="580" y="992"/>
                </a:lnTo>
                <a:lnTo>
                  <a:pt x="538" y="1006"/>
                </a:lnTo>
                <a:lnTo>
                  <a:pt x="504" y="1020"/>
                </a:lnTo>
                <a:lnTo>
                  <a:pt x="486" y="1028"/>
                </a:lnTo>
                <a:lnTo>
                  <a:pt x="486" y="1028"/>
                </a:lnTo>
                <a:lnTo>
                  <a:pt x="444" y="1066"/>
                </a:lnTo>
                <a:lnTo>
                  <a:pt x="410" y="1098"/>
                </a:lnTo>
                <a:lnTo>
                  <a:pt x="346" y="1198"/>
                </a:lnTo>
                <a:lnTo>
                  <a:pt x="346" y="1198"/>
                </a:lnTo>
                <a:lnTo>
                  <a:pt x="338" y="1222"/>
                </a:lnTo>
                <a:lnTo>
                  <a:pt x="330" y="1242"/>
                </a:lnTo>
                <a:lnTo>
                  <a:pt x="326" y="1256"/>
                </a:lnTo>
                <a:lnTo>
                  <a:pt x="326" y="1256"/>
                </a:lnTo>
                <a:lnTo>
                  <a:pt x="326" y="1270"/>
                </a:lnTo>
                <a:lnTo>
                  <a:pt x="330" y="1284"/>
                </a:lnTo>
                <a:lnTo>
                  <a:pt x="334" y="1302"/>
                </a:lnTo>
                <a:lnTo>
                  <a:pt x="334" y="1346"/>
                </a:lnTo>
                <a:lnTo>
                  <a:pt x="358" y="1386"/>
                </a:lnTo>
                <a:lnTo>
                  <a:pt x="370" y="1438"/>
                </a:lnTo>
                <a:lnTo>
                  <a:pt x="370" y="1438"/>
                </a:lnTo>
                <a:lnTo>
                  <a:pt x="372" y="1442"/>
                </a:lnTo>
                <a:lnTo>
                  <a:pt x="376" y="1454"/>
                </a:lnTo>
                <a:lnTo>
                  <a:pt x="380" y="1460"/>
                </a:lnTo>
                <a:lnTo>
                  <a:pt x="386" y="1466"/>
                </a:lnTo>
                <a:lnTo>
                  <a:pt x="396" y="1472"/>
                </a:lnTo>
                <a:lnTo>
                  <a:pt x="406" y="1476"/>
                </a:lnTo>
                <a:lnTo>
                  <a:pt x="406" y="1476"/>
                </a:lnTo>
                <a:lnTo>
                  <a:pt x="418" y="1480"/>
                </a:lnTo>
                <a:lnTo>
                  <a:pt x="424" y="1484"/>
                </a:lnTo>
                <a:lnTo>
                  <a:pt x="430" y="1488"/>
                </a:lnTo>
                <a:lnTo>
                  <a:pt x="434" y="1492"/>
                </a:lnTo>
                <a:lnTo>
                  <a:pt x="436" y="1498"/>
                </a:lnTo>
                <a:lnTo>
                  <a:pt x="436" y="1500"/>
                </a:lnTo>
                <a:lnTo>
                  <a:pt x="436" y="1500"/>
                </a:lnTo>
                <a:lnTo>
                  <a:pt x="444" y="1514"/>
                </a:lnTo>
                <a:lnTo>
                  <a:pt x="458" y="1534"/>
                </a:lnTo>
                <a:lnTo>
                  <a:pt x="458" y="1534"/>
                </a:lnTo>
                <a:lnTo>
                  <a:pt x="466" y="1540"/>
                </a:lnTo>
                <a:lnTo>
                  <a:pt x="478" y="1550"/>
                </a:lnTo>
                <a:lnTo>
                  <a:pt x="490" y="1556"/>
                </a:lnTo>
                <a:lnTo>
                  <a:pt x="498" y="1558"/>
                </a:lnTo>
                <a:lnTo>
                  <a:pt x="504" y="1558"/>
                </a:lnTo>
                <a:lnTo>
                  <a:pt x="504" y="1558"/>
                </a:lnTo>
                <a:lnTo>
                  <a:pt x="510" y="1558"/>
                </a:lnTo>
                <a:lnTo>
                  <a:pt x="516" y="1562"/>
                </a:lnTo>
                <a:lnTo>
                  <a:pt x="528" y="1572"/>
                </a:lnTo>
                <a:lnTo>
                  <a:pt x="536" y="1582"/>
                </a:lnTo>
                <a:lnTo>
                  <a:pt x="540" y="1588"/>
                </a:lnTo>
                <a:lnTo>
                  <a:pt x="540" y="1588"/>
                </a:lnTo>
                <a:lnTo>
                  <a:pt x="548" y="1598"/>
                </a:lnTo>
                <a:lnTo>
                  <a:pt x="558" y="1608"/>
                </a:lnTo>
                <a:lnTo>
                  <a:pt x="564" y="1612"/>
                </a:lnTo>
                <a:lnTo>
                  <a:pt x="570" y="1614"/>
                </a:lnTo>
                <a:lnTo>
                  <a:pt x="570" y="1614"/>
                </a:lnTo>
                <a:lnTo>
                  <a:pt x="586" y="1618"/>
                </a:lnTo>
                <a:lnTo>
                  <a:pt x="602" y="1626"/>
                </a:lnTo>
                <a:lnTo>
                  <a:pt x="622" y="1636"/>
                </a:lnTo>
                <a:lnTo>
                  <a:pt x="648" y="1656"/>
                </a:lnTo>
                <a:lnTo>
                  <a:pt x="676" y="1678"/>
                </a:lnTo>
                <a:lnTo>
                  <a:pt x="676" y="1678"/>
                </a:lnTo>
                <a:lnTo>
                  <a:pt x="682" y="1678"/>
                </a:lnTo>
                <a:lnTo>
                  <a:pt x="694" y="1680"/>
                </a:lnTo>
                <a:lnTo>
                  <a:pt x="708" y="1676"/>
                </a:lnTo>
                <a:lnTo>
                  <a:pt x="716" y="1674"/>
                </a:lnTo>
                <a:lnTo>
                  <a:pt x="724" y="1670"/>
                </a:lnTo>
                <a:lnTo>
                  <a:pt x="724" y="1670"/>
                </a:lnTo>
                <a:lnTo>
                  <a:pt x="730" y="1664"/>
                </a:lnTo>
                <a:lnTo>
                  <a:pt x="736" y="1662"/>
                </a:lnTo>
                <a:lnTo>
                  <a:pt x="742" y="1660"/>
                </a:lnTo>
                <a:lnTo>
                  <a:pt x="746" y="1660"/>
                </a:lnTo>
                <a:lnTo>
                  <a:pt x="754" y="1664"/>
                </a:lnTo>
                <a:lnTo>
                  <a:pt x="756" y="1664"/>
                </a:lnTo>
                <a:lnTo>
                  <a:pt x="772" y="1662"/>
                </a:lnTo>
                <a:lnTo>
                  <a:pt x="796" y="1646"/>
                </a:lnTo>
                <a:lnTo>
                  <a:pt x="836" y="1606"/>
                </a:lnTo>
                <a:lnTo>
                  <a:pt x="836" y="1606"/>
                </a:lnTo>
                <a:lnTo>
                  <a:pt x="840" y="1602"/>
                </a:lnTo>
                <a:lnTo>
                  <a:pt x="852" y="1588"/>
                </a:lnTo>
                <a:lnTo>
                  <a:pt x="870" y="1564"/>
                </a:lnTo>
                <a:lnTo>
                  <a:pt x="892" y="1528"/>
                </a:lnTo>
                <a:lnTo>
                  <a:pt x="892" y="1528"/>
                </a:lnTo>
                <a:lnTo>
                  <a:pt x="914" y="1478"/>
                </a:lnTo>
                <a:lnTo>
                  <a:pt x="938" y="1424"/>
                </a:lnTo>
                <a:lnTo>
                  <a:pt x="964" y="1362"/>
                </a:lnTo>
                <a:lnTo>
                  <a:pt x="964" y="1362"/>
                </a:lnTo>
                <a:lnTo>
                  <a:pt x="988" y="1268"/>
                </a:lnTo>
                <a:lnTo>
                  <a:pt x="1012" y="1188"/>
                </a:lnTo>
                <a:lnTo>
                  <a:pt x="1034" y="1116"/>
                </a:lnTo>
                <a:lnTo>
                  <a:pt x="1032" y="1158"/>
                </a:lnTo>
                <a:lnTo>
                  <a:pt x="1024" y="1232"/>
                </a:lnTo>
                <a:lnTo>
                  <a:pt x="1026" y="1256"/>
                </a:lnTo>
                <a:lnTo>
                  <a:pt x="1016" y="1290"/>
                </a:lnTo>
                <a:lnTo>
                  <a:pt x="1016" y="1342"/>
                </a:lnTo>
                <a:lnTo>
                  <a:pt x="1016" y="1356"/>
                </a:lnTo>
                <a:lnTo>
                  <a:pt x="1016" y="1430"/>
                </a:lnTo>
                <a:lnTo>
                  <a:pt x="1026" y="1436"/>
                </a:lnTo>
                <a:lnTo>
                  <a:pt x="1026" y="1446"/>
                </a:lnTo>
                <a:lnTo>
                  <a:pt x="1016" y="1458"/>
                </a:lnTo>
                <a:lnTo>
                  <a:pt x="1018" y="1494"/>
                </a:lnTo>
                <a:lnTo>
                  <a:pt x="1018" y="1552"/>
                </a:lnTo>
                <a:lnTo>
                  <a:pt x="1040" y="1598"/>
                </a:lnTo>
                <a:lnTo>
                  <a:pt x="1076" y="1628"/>
                </a:lnTo>
                <a:lnTo>
                  <a:pt x="1080" y="1596"/>
                </a:lnTo>
                <a:lnTo>
                  <a:pt x="1084" y="1628"/>
                </a:lnTo>
                <a:lnTo>
                  <a:pt x="1120" y="1598"/>
                </a:lnTo>
                <a:lnTo>
                  <a:pt x="1142" y="1552"/>
                </a:lnTo>
                <a:lnTo>
                  <a:pt x="1142" y="1494"/>
                </a:lnTo>
                <a:lnTo>
                  <a:pt x="1146" y="1458"/>
                </a:lnTo>
                <a:lnTo>
                  <a:pt x="1134" y="1446"/>
                </a:lnTo>
                <a:lnTo>
                  <a:pt x="1134" y="1436"/>
                </a:lnTo>
                <a:lnTo>
                  <a:pt x="1146" y="1430"/>
                </a:lnTo>
                <a:lnTo>
                  <a:pt x="1146" y="1356"/>
                </a:lnTo>
                <a:lnTo>
                  <a:pt x="1146" y="1342"/>
                </a:lnTo>
                <a:lnTo>
                  <a:pt x="1146" y="1290"/>
                </a:lnTo>
                <a:lnTo>
                  <a:pt x="1134" y="1256"/>
                </a:lnTo>
                <a:lnTo>
                  <a:pt x="1136" y="1232"/>
                </a:lnTo>
                <a:lnTo>
                  <a:pt x="1128" y="1158"/>
                </a:lnTo>
                <a:lnTo>
                  <a:pt x="1126" y="1116"/>
                </a:lnTo>
                <a:lnTo>
                  <a:pt x="1126" y="1116"/>
                </a:lnTo>
                <a:lnTo>
                  <a:pt x="1126" y="1106"/>
                </a:lnTo>
                <a:lnTo>
                  <a:pt x="1126" y="1106"/>
                </a:lnTo>
                <a:lnTo>
                  <a:pt x="1138" y="1136"/>
                </a:lnTo>
                <a:lnTo>
                  <a:pt x="1150" y="1176"/>
                </a:lnTo>
                <a:lnTo>
                  <a:pt x="1174" y="1260"/>
                </a:lnTo>
                <a:lnTo>
                  <a:pt x="1202" y="1362"/>
                </a:lnTo>
                <a:lnTo>
                  <a:pt x="1202" y="1362"/>
                </a:lnTo>
                <a:lnTo>
                  <a:pt x="1228" y="1424"/>
                </a:lnTo>
                <a:lnTo>
                  <a:pt x="1250" y="1478"/>
                </a:lnTo>
                <a:lnTo>
                  <a:pt x="1274" y="1528"/>
                </a:lnTo>
                <a:lnTo>
                  <a:pt x="1274" y="1528"/>
                </a:lnTo>
                <a:lnTo>
                  <a:pt x="1296" y="1564"/>
                </a:lnTo>
                <a:lnTo>
                  <a:pt x="1312" y="1588"/>
                </a:lnTo>
                <a:lnTo>
                  <a:pt x="1326" y="1602"/>
                </a:lnTo>
                <a:lnTo>
                  <a:pt x="1330" y="1606"/>
                </a:lnTo>
                <a:lnTo>
                  <a:pt x="1370" y="1646"/>
                </a:lnTo>
                <a:lnTo>
                  <a:pt x="1394" y="1662"/>
                </a:lnTo>
                <a:lnTo>
                  <a:pt x="1410" y="1664"/>
                </a:lnTo>
                <a:lnTo>
                  <a:pt x="1410" y="1664"/>
                </a:lnTo>
                <a:lnTo>
                  <a:pt x="1412" y="1664"/>
                </a:lnTo>
                <a:lnTo>
                  <a:pt x="1420" y="1660"/>
                </a:lnTo>
                <a:lnTo>
                  <a:pt x="1424" y="1660"/>
                </a:lnTo>
                <a:lnTo>
                  <a:pt x="1430" y="1662"/>
                </a:lnTo>
                <a:lnTo>
                  <a:pt x="1436" y="1664"/>
                </a:lnTo>
                <a:lnTo>
                  <a:pt x="1442" y="1670"/>
                </a:lnTo>
                <a:lnTo>
                  <a:pt x="1442" y="1670"/>
                </a:lnTo>
                <a:lnTo>
                  <a:pt x="1450" y="1674"/>
                </a:lnTo>
                <a:lnTo>
                  <a:pt x="1458" y="1676"/>
                </a:lnTo>
                <a:lnTo>
                  <a:pt x="1472" y="1680"/>
                </a:lnTo>
                <a:lnTo>
                  <a:pt x="1484" y="1678"/>
                </a:lnTo>
                <a:lnTo>
                  <a:pt x="1490" y="1678"/>
                </a:lnTo>
                <a:lnTo>
                  <a:pt x="1518" y="1656"/>
                </a:lnTo>
                <a:lnTo>
                  <a:pt x="1544" y="1636"/>
                </a:lnTo>
                <a:lnTo>
                  <a:pt x="1544" y="1636"/>
                </a:lnTo>
                <a:lnTo>
                  <a:pt x="1564" y="1626"/>
                </a:lnTo>
                <a:lnTo>
                  <a:pt x="1580" y="1618"/>
                </a:lnTo>
                <a:lnTo>
                  <a:pt x="1596" y="1614"/>
                </a:lnTo>
                <a:lnTo>
                  <a:pt x="1596" y="1614"/>
                </a:lnTo>
                <a:lnTo>
                  <a:pt x="1602" y="1612"/>
                </a:lnTo>
                <a:lnTo>
                  <a:pt x="1608" y="1608"/>
                </a:lnTo>
                <a:lnTo>
                  <a:pt x="1618" y="1598"/>
                </a:lnTo>
                <a:lnTo>
                  <a:pt x="1626" y="1588"/>
                </a:lnTo>
                <a:lnTo>
                  <a:pt x="1626" y="1588"/>
                </a:lnTo>
                <a:lnTo>
                  <a:pt x="1630" y="1582"/>
                </a:lnTo>
                <a:lnTo>
                  <a:pt x="1638" y="1572"/>
                </a:lnTo>
                <a:lnTo>
                  <a:pt x="1650" y="1562"/>
                </a:lnTo>
                <a:lnTo>
                  <a:pt x="1656" y="1558"/>
                </a:lnTo>
                <a:lnTo>
                  <a:pt x="1662" y="1558"/>
                </a:lnTo>
                <a:lnTo>
                  <a:pt x="1662" y="1558"/>
                </a:lnTo>
                <a:lnTo>
                  <a:pt x="1668" y="1558"/>
                </a:lnTo>
                <a:lnTo>
                  <a:pt x="1674" y="1556"/>
                </a:lnTo>
                <a:lnTo>
                  <a:pt x="1688" y="1550"/>
                </a:lnTo>
                <a:lnTo>
                  <a:pt x="1700" y="1540"/>
                </a:lnTo>
                <a:lnTo>
                  <a:pt x="1708" y="1534"/>
                </a:lnTo>
                <a:lnTo>
                  <a:pt x="1708" y="1534"/>
                </a:lnTo>
                <a:lnTo>
                  <a:pt x="1722" y="1514"/>
                </a:lnTo>
                <a:lnTo>
                  <a:pt x="1730" y="1500"/>
                </a:lnTo>
                <a:lnTo>
                  <a:pt x="1730" y="1500"/>
                </a:lnTo>
                <a:lnTo>
                  <a:pt x="1730" y="1498"/>
                </a:lnTo>
                <a:lnTo>
                  <a:pt x="1732" y="1492"/>
                </a:lnTo>
                <a:lnTo>
                  <a:pt x="1736" y="1488"/>
                </a:lnTo>
                <a:lnTo>
                  <a:pt x="1740" y="1484"/>
                </a:lnTo>
                <a:lnTo>
                  <a:pt x="1748" y="1480"/>
                </a:lnTo>
                <a:lnTo>
                  <a:pt x="1760" y="1476"/>
                </a:lnTo>
                <a:lnTo>
                  <a:pt x="1760" y="1476"/>
                </a:lnTo>
                <a:lnTo>
                  <a:pt x="1770" y="1472"/>
                </a:lnTo>
                <a:lnTo>
                  <a:pt x="1780" y="1466"/>
                </a:lnTo>
                <a:lnTo>
                  <a:pt x="1786" y="1460"/>
                </a:lnTo>
                <a:lnTo>
                  <a:pt x="1790" y="1454"/>
                </a:lnTo>
                <a:lnTo>
                  <a:pt x="1794" y="1442"/>
                </a:lnTo>
                <a:lnTo>
                  <a:pt x="1794" y="1438"/>
                </a:lnTo>
                <a:lnTo>
                  <a:pt x="1808" y="1386"/>
                </a:lnTo>
                <a:lnTo>
                  <a:pt x="1832" y="1346"/>
                </a:lnTo>
                <a:lnTo>
                  <a:pt x="1832" y="1302"/>
                </a:lnTo>
                <a:lnTo>
                  <a:pt x="1832" y="1302"/>
                </a:lnTo>
                <a:lnTo>
                  <a:pt x="1836" y="1284"/>
                </a:lnTo>
                <a:lnTo>
                  <a:pt x="1840" y="1270"/>
                </a:lnTo>
                <a:lnTo>
                  <a:pt x="1840" y="1256"/>
                </a:lnTo>
                <a:lnTo>
                  <a:pt x="1840" y="1256"/>
                </a:lnTo>
                <a:lnTo>
                  <a:pt x="1836" y="1242"/>
                </a:lnTo>
                <a:lnTo>
                  <a:pt x="1828" y="1222"/>
                </a:lnTo>
                <a:lnTo>
                  <a:pt x="1820" y="1198"/>
                </a:lnTo>
                <a:lnTo>
                  <a:pt x="1756" y="1098"/>
                </a:lnTo>
                <a:lnTo>
                  <a:pt x="1756" y="1098"/>
                </a:lnTo>
                <a:lnTo>
                  <a:pt x="1722" y="1066"/>
                </a:lnTo>
                <a:lnTo>
                  <a:pt x="1680" y="1028"/>
                </a:lnTo>
                <a:lnTo>
                  <a:pt x="1680" y="1028"/>
                </a:lnTo>
                <a:lnTo>
                  <a:pt x="1662" y="1020"/>
                </a:lnTo>
                <a:lnTo>
                  <a:pt x="1628" y="1006"/>
                </a:lnTo>
                <a:lnTo>
                  <a:pt x="1586" y="992"/>
                </a:lnTo>
                <a:lnTo>
                  <a:pt x="1544" y="978"/>
                </a:lnTo>
                <a:lnTo>
                  <a:pt x="1756" y="960"/>
                </a:lnTo>
                <a:lnTo>
                  <a:pt x="1818" y="952"/>
                </a:lnTo>
                <a:lnTo>
                  <a:pt x="1882" y="942"/>
                </a:lnTo>
                <a:lnTo>
                  <a:pt x="1926" y="918"/>
                </a:lnTo>
                <a:lnTo>
                  <a:pt x="1970" y="876"/>
                </a:lnTo>
                <a:lnTo>
                  <a:pt x="2012" y="810"/>
                </a:lnTo>
                <a:lnTo>
                  <a:pt x="2044" y="734"/>
                </a:lnTo>
                <a:lnTo>
                  <a:pt x="2058" y="686"/>
                </a:lnTo>
                <a:lnTo>
                  <a:pt x="2086" y="544"/>
                </a:lnTo>
                <a:lnTo>
                  <a:pt x="2108" y="452"/>
                </a:lnTo>
                <a:lnTo>
                  <a:pt x="2154" y="226"/>
                </a:lnTo>
                <a:lnTo>
                  <a:pt x="2164" y="114"/>
                </a:lnTo>
                <a:lnTo>
                  <a:pt x="2162" y="70"/>
                </a:lnTo>
                <a:close/>
                <a:moveTo>
                  <a:pt x="1076" y="792"/>
                </a:moveTo>
                <a:lnTo>
                  <a:pt x="1076" y="792"/>
                </a:lnTo>
                <a:lnTo>
                  <a:pt x="1076" y="790"/>
                </a:lnTo>
                <a:lnTo>
                  <a:pt x="1076" y="790"/>
                </a:lnTo>
                <a:lnTo>
                  <a:pt x="1076" y="79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72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2" name="CustomShape 73"/>
          <p:cNvSpPr/>
          <p:nvPr/>
        </p:nvSpPr>
        <p:spPr>
          <a:xfrm>
            <a:off x="388080" y="1443960"/>
            <a:ext cx="356040" cy="192600"/>
          </a:xfrm>
          <a:custGeom>
            <a:avLst/>
            <a:gdLst/>
            <a:ahLst/>
            <a:rect l="l" t="t" r="r" b="b"/>
            <a:pathLst>
              <a:path w="314" h="170">
                <a:moveTo>
                  <a:pt x="314" y="170"/>
                </a:moveTo>
                <a:lnTo>
                  <a:pt x="314" y="170"/>
                </a:lnTo>
                <a:lnTo>
                  <a:pt x="314" y="168"/>
                </a:lnTo>
                <a:lnTo>
                  <a:pt x="314" y="166"/>
                </a:lnTo>
                <a:lnTo>
                  <a:pt x="314" y="166"/>
                </a:lnTo>
                <a:lnTo>
                  <a:pt x="300" y="158"/>
                </a:lnTo>
                <a:lnTo>
                  <a:pt x="58" y="22"/>
                </a:lnTo>
                <a:lnTo>
                  <a:pt x="58" y="22"/>
                </a:lnTo>
                <a:lnTo>
                  <a:pt x="34" y="8"/>
                </a:lnTo>
                <a:lnTo>
                  <a:pt x="34" y="8"/>
                </a:lnTo>
                <a:lnTo>
                  <a:pt x="22" y="2"/>
                </a:lnTo>
                <a:lnTo>
                  <a:pt x="8" y="0"/>
                </a:lnTo>
                <a:lnTo>
                  <a:pt x="8" y="0"/>
                </a:lnTo>
                <a:lnTo>
                  <a:pt x="4" y="0"/>
                </a:lnTo>
                <a:lnTo>
                  <a:pt x="2" y="2"/>
                </a:lnTo>
                <a:lnTo>
                  <a:pt x="0" y="4"/>
                </a:lnTo>
                <a:lnTo>
                  <a:pt x="2" y="6"/>
                </a:lnTo>
                <a:lnTo>
                  <a:pt x="2" y="6"/>
                </a:lnTo>
                <a:lnTo>
                  <a:pt x="8" y="12"/>
                </a:lnTo>
                <a:lnTo>
                  <a:pt x="16" y="14"/>
                </a:lnTo>
                <a:lnTo>
                  <a:pt x="16" y="14"/>
                </a:lnTo>
                <a:lnTo>
                  <a:pt x="28" y="18"/>
                </a:lnTo>
                <a:lnTo>
                  <a:pt x="40" y="24"/>
                </a:lnTo>
                <a:lnTo>
                  <a:pt x="298" y="162"/>
                </a:lnTo>
                <a:lnTo>
                  <a:pt x="298" y="162"/>
                </a:lnTo>
                <a:lnTo>
                  <a:pt x="308" y="168"/>
                </a:lnTo>
                <a:lnTo>
                  <a:pt x="314" y="170"/>
                </a:lnTo>
                <a:lnTo>
                  <a:pt x="314" y="17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3" name="CustomShape 74"/>
          <p:cNvSpPr/>
          <p:nvPr/>
        </p:nvSpPr>
        <p:spPr>
          <a:xfrm>
            <a:off x="751320" y="164124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4" name="CustomShape 75"/>
          <p:cNvSpPr/>
          <p:nvPr/>
        </p:nvSpPr>
        <p:spPr>
          <a:xfrm>
            <a:off x="760320" y="1225800"/>
            <a:ext cx="42840" cy="401400"/>
          </a:xfrm>
          <a:custGeom>
            <a:avLst/>
            <a:gdLst/>
            <a:ahLst/>
            <a:rect l="l" t="t" r="r" b="b"/>
            <a:pathLst>
              <a:path w="38" h="354">
                <a:moveTo>
                  <a:pt x="2" y="352"/>
                </a:moveTo>
                <a:lnTo>
                  <a:pt x="2" y="352"/>
                </a:lnTo>
                <a:lnTo>
                  <a:pt x="4" y="346"/>
                </a:lnTo>
                <a:lnTo>
                  <a:pt x="6" y="336"/>
                </a:lnTo>
                <a:lnTo>
                  <a:pt x="32" y="44"/>
                </a:lnTo>
                <a:lnTo>
                  <a:pt x="32" y="44"/>
                </a:lnTo>
                <a:lnTo>
                  <a:pt x="34" y="30"/>
                </a:lnTo>
                <a:lnTo>
                  <a:pt x="36" y="20"/>
                </a:lnTo>
                <a:lnTo>
                  <a:pt x="36" y="20"/>
                </a:lnTo>
                <a:lnTo>
                  <a:pt x="38" y="10"/>
                </a:lnTo>
                <a:lnTo>
                  <a:pt x="38" y="2"/>
                </a:lnTo>
                <a:lnTo>
                  <a:pt x="38" y="2"/>
                </a:lnTo>
                <a:lnTo>
                  <a:pt x="36" y="0"/>
                </a:lnTo>
                <a:lnTo>
                  <a:pt x="34" y="0"/>
                </a:lnTo>
                <a:lnTo>
                  <a:pt x="32" y="0"/>
                </a:lnTo>
                <a:lnTo>
                  <a:pt x="28" y="4"/>
                </a:lnTo>
                <a:lnTo>
                  <a:pt x="28" y="4"/>
                </a:lnTo>
                <a:lnTo>
                  <a:pt x="24" y="16"/>
                </a:lnTo>
                <a:lnTo>
                  <a:pt x="22" y="30"/>
                </a:lnTo>
                <a:lnTo>
                  <a:pt x="22" y="30"/>
                </a:lnTo>
                <a:lnTo>
                  <a:pt x="20" y="58"/>
                </a:lnTo>
                <a:lnTo>
                  <a:pt x="0" y="334"/>
                </a:lnTo>
                <a:lnTo>
                  <a:pt x="0" y="334"/>
                </a:lnTo>
                <a:lnTo>
                  <a:pt x="0" y="352"/>
                </a:lnTo>
                <a:lnTo>
                  <a:pt x="0" y="352"/>
                </a:lnTo>
                <a:lnTo>
                  <a:pt x="0" y="354"/>
                </a:lnTo>
                <a:lnTo>
                  <a:pt x="0" y="354"/>
                </a:lnTo>
                <a:lnTo>
                  <a:pt x="2" y="352"/>
                </a:lnTo>
                <a:lnTo>
                  <a:pt x="2" y="352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5" name="CustomShape 76"/>
          <p:cNvSpPr/>
          <p:nvPr/>
        </p:nvSpPr>
        <p:spPr>
          <a:xfrm>
            <a:off x="0" y="685800"/>
            <a:ext cx="1312560" cy="1509120"/>
          </a:xfrm>
          <a:custGeom>
            <a:avLst/>
            <a:gdLst/>
            <a:ahLst/>
            <a:rect l="l" t="t" r="r" b="b"/>
            <a:pathLst>
              <a:path w="1336" h="1536">
                <a:moveTo>
                  <a:pt x="1336" y="1020"/>
                </a:moveTo>
                <a:lnTo>
                  <a:pt x="1336" y="1012"/>
                </a:lnTo>
                <a:lnTo>
                  <a:pt x="1336" y="1012"/>
                </a:lnTo>
                <a:lnTo>
                  <a:pt x="1334" y="1006"/>
                </a:lnTo>
                <a:lnTo>
                  <a:pt x="1324" y="968"/>
                </a:lnTo>
                <a:lnTo>
                  <a:pt x="1326" y="934"/>
                </a:lnTo>
                <a:lnTo>
                  <a:pt x="1312" y="908"/>
                </a:lnTo>
                <a:lnTo>
                  <a:pt x="1312" y="908"/>
                </a:lnTo>
                <a:lnTo>
                  <a:pt x="1308" y="896"/>
                </a:lnTo>
                <a:lnTo>
                  <a:pt x="1306" y="886"/>
                </a:lnTo>
                <a:lnTo>
                  <a:pt x="1300" y="876"/>
                </a:lnTo>
                <a:lnTo>
                  <a:pt x="1300" y="876"/>
                </a:lnTo>
                <a:lnTo>
                  <a:pt x="1292" y="868"/>
                </a:lnTo>
                <a:lnTo>
                  <a:pt x="1282" y="858"/>
                </a:lnTo>
                <a:lnTo>
                  <a:pt x="1268" y="846"/>
                </a:lnTo>
                <a:lnTo>
                  <a:pt x="1194" y="804"/>
                </a:lnTo>
                <a:lnTo>
                  <a:pt x="1194" y="804"/>
                </a:lnTo>
                <a:lnTo>
                  <a:pt x="1124" y="788"/>
                </a:lnTo>
                <a:lnTo>
                  <a:pt x="1124" y="788"/>
                </a:lnTo>
                <a:lnTo>
                  <a:pt x="1108" y="788"/>
                </a:lnTo>
                <a:lnTo>
                  <a:pt x="1082" y="790"/>
                </a:lnTo>
                <a:lnTo>
                  <a:pt x="1020" y="800"/>
                </a:lnTo>
                <a:lnTo>
                  <a:pt x="1148" y="718"/>
                </a:lnTo>
                <a:lnTo>
                  <a:pt x="1184" y="692"/>
                </a:lnTo>
                <a:lnTo>
                  <a:pt x="1220" y="664"/>
                </a:lnTo>
                <a:lnTo>
                  <a:pt x="1240" y="634"/>
                </a:lnTo>
                <a:lnTo>
                  <a:pt x="1254" y="592"/>
                </a:lnTo>
                <a:lnTo>
                  <a:pt x="1258" y="536"/>
                </a:lnTo>
                <a:lnTo>
                  <a:pt x="1252" y="478"/>
                </a:lnTo>
                <a:lnTo>
                  <a:pt x="1246" y="442"/>
                </a:lnTo>
                <a:lnTo>
                  <a:pt x="1214" y="344"/>
                </a:lnTo>
                <a:lnTo>
                  <a:pt x="1198" y="280"/>
                </a:lnTo>
                <a:lnTo>
                  <a:pt x="1150" y="122"/>
                </a:lnTo>
                <a:lnTo>
                  <a:pt x="1118" y="46"/>
                </a:lnTo>
                <a:lnTo>
                  <a:pt x="1102" y="20"/>
                </a:lnTo>
                <a:lnTo>
                  <a:pt x="1102" y="20"/>
                </a:lnTo>
                <a:lnTo>
                  <a:pt x="1102" y="18"/>
                </a:lnTo>
                <a:lnTo>
                  <a:pt x="1100" y="12"/>
                </a:lnTo>
                <a:lnTo>
                  <a:pt x="1094" y="6"/>
                </a:lnTo>
                <a:lnTo>
                  <a:pt x="1084" y="0"/>
                </a:lnTo>
                <a:lnTo>
                  <a:pt x="1044" y="0"/>
                </a:lnTo>
                <a:lnTo>
                  <a:pt x="1044" y="0"/>
                </a:lnTo>
                <a:lnTo>
                  <a:pt x="1028" y="6"/>
                </a:lnTo>
                <a:lnTo>
                  <a:pt x="1014" y="12"/>
                </a:lnTo>
                <a:lnTo>
                  <a:pt x="1000" y="18"/>
                </a:lnTo>
                <a:lnTo>
                  <a:pt x="930" y="90"/>
                </a:lnTo>
                <a:lnTo>
                  <a:pt x="860" y="190"/>
                </a:lnTo>
                <a:lnTo>
                  <a:pt x="806" y="322"/>
                </a:lnTo>
                <a:lnTo>
                  <a:pt x="772" y="442"/>
                </a:lnTo>
                <a:lnTo>
                  <a:pt x="740" y="628"/>
                </a:lnTo>
                <a:lnTo>
                  <a:pt x="732" y="758"/>
                </a:lnTo>
                <a:lnTo>
                  <a:pt x="730" y="842"/>
                </a:lnTo>
                <a:lnTo>
                  <a:pt x="730" y="870"/>
                </a:lnTo>
                <a:lnTo>
                  <a:pt x="730" y="870"/>
                </a:lnTo>
                <a:lnTo>
                  <a:pt x="728" y="864"/>
                </a:lnTo>
                <a:lnTo>
                  <a:pt x="728" y="864"/>
                </a:lnTo>
                <a:lnTo>
                  <a:pt x="720" y="858"/>
                </a:lnTo>
                <a:lnTo>
                  <a:pt x="708" y="850"/>
                </a:lnTo>
                <a:lnTo>
                  <a:pt x="708" y="850"/>
                </a:lnTo>
                <a:lnTo>
                  <a:pt x="708" y="844"/>
                </a:lnTo>
                <a:lnTo>
                  <a:pt x="706" y="836"/>
                </a:lnTo>
                <a:lnTo>
                  <a:pt x="706" y="836"/>
                </a:lnTo>
                <a:lnTo>
                  <a:pt x="702" y="830"/>
                </a:lnTo>
                <a:lnTo>
                  <a:pt x="696" y="828"/>
                </a:lnTo>
                <a:lnTo>
                  <a:pt x="688" y="826"/>
                </a:lnTo>
                <a:lnTo>
                  <a:pt x="680" y="828"/>
                </a:lnTo>
                <a:lnTo>
                  <a:pt x="680" y="828"/>
                </a:lnTo>
                <a:lnTo>
                  <a:pt x="678" y="830"/>
                </a:lnTo>
                <a:lnTo>
                  <a:pt x="678" y="824"/>
                </a:lnTo>
                <a:lnTo>
                  <a:pt x="674" y="828"/>
                </a:lnTo>
                <a:lnTo>
                  <a:pt x="670" y="830"/>
                </a:lnTo>
                <a:lnTo>
                  <a:pt x="670" y="830"/>
                </a:lnTo>
                <a:lnTo>
                  <a:pt x="664" y="828"/>
                </a:lnTo>
                <a:lnTo>
                  <a:pt x="664" y="828"/>
                </a:lnTo>
                <a:lnTo>
                  <a:pt x="662" y="828"/>
                </a:lnTo>
                <a:lnTo>
                  <a:pt x="660" y="832"/>
                </a:lnTo>
                <a:lnTo>
                  <a:pt x="656" y="834"/>
                </a:lnTo>
                <a:lnTo>
                  <a:pt x="658" y="836"/>
                </a:lnTo>
                <a:lnTo>
                  <a:pt x="654" y="838"/>
                </a:lnTo>
                <a:lnTo>
                  <a:pt x="650" y="840"/>
                </a:lnTo>
                <a:lnTo>
                  <a:pt x="656" y="842"/>
                </a:lnTo>
                <a:lnTo>
                  <a:pt x="656" y="844"/>
                </a:lnTo>
                <a:lnTo>
                  <a:pt x="656" y="844"/>
                </a:lnTo>
                <a:lnTo>
                  <a:pt x="650" y="846"/>
                </a:lnTo>
                <a:lnTo>
                  <a:pt x="650" y="846"/>
                </a:lnTo>
                <a:lnTo>
                  <a:pt x="644" y="850"/>
                </a:lnTo>
                <a:lnTo>
                  <a:pt x="640" y="856"/>
                </a:lnTo>
                <a:lnTo>
                  <a:pt x="640" y="864"/>
                </a:lnTo>
                <a:lnTo>
                  <a:pt x="642" y="870"/>
                </a:lnTo>
                <a:lnTo>
                  <a:pt x="642" y="870"/>
                </a:lnTo>
                <a:lnTo>
                  <a:pt x="646" y="876"/>
                </a:lnTo>
                <a:lnTo>
                  <a:pt x="650" y="878"/>
                </a:lnTo>
                <a:lnTo>
                  <a:pt x="650" y="878"/>
                </a:lnTo>
                <a:lnTo>
                  <a:pt x="648" y="894"/>
                </a:lnTo>
                <a:lnTo>
                  <a:pt x="650" y="904"/>
                </a:lnTo>
                <a:lnTo>
                  <a:pt x="634" y="894"/>
                </a:lnTo>
                <a:lnTo>
                  <a:pt x="562" y="848"/>
                </a:lnTo>
                <a:lnTo>
                  <a:pt x="450" y="784"/>
                </a:lnTo>
                <a:lnTo>
                  <a:pt x="276" y="708"/>
                </a:lnTo>
                <a:lnTo>
                  <a:pt x="158" y="670"/>
                </a:lnTo>
                <a:lnTo>
                  <a:pt x="18" y="644"/>
                </a:lnTo>
                <a:lnTo>
                  <a:pt x="0" y="644"/>
                </a:lnTo>
                <a:lnTo>
                  <a:pt x="0" y="1084"/>
                </a:lnTo>
                <a:lnTo>
                  <a:pt x="16" y="1104"/>
                </a:lnTo>
                <a:lnTo>
                  <a:pt x="44" y="1130"/>
                </a:lnTo>
                <a:lnTo>
                  <a:pt x="88" y="1166"/>
                </a:lnTo>
                <a:lnTo>
                  <a:pt x="138" y="1194"/>
                </a:lnTo>
                <a:lnTo>
                  <a:pt x="180" y="1206"/>
                </a:lnTo>
                <a:lnTo>
                  <a:pt x="216" y="1206"/>
                </a:lnTo>
                <a:lnTo>
                  <a:pt x="258" y="1190"/>
                </a:lnTo>
                <a:lnTo>
                  <a:pt x="300" y="1174"/>
                </a:lnTo>
                <a:lnTo>
                  <a:pt x="440" y="1114"/>
                </a:lnTo>
                <a:lnTo>
                  <a:pt x="440" y="1114"/>
                </a:lnTo>
                <a:lnTo>
                  <a:pt x="396" y="1160"/>
                </a:lnTo>
                <a:lnTo>
                  <a:pt x="380" y="1180"/>
                </a:lnTo>
                <a:lnTo>
                  <a:pt x="372" y="1192"/>
                </a:lnTo>
                <a:lnTo>
                  <a:pt x="372" y="1192"/>
                </a:lnTo>
                <a:lnTo>
                  <a:pt x="348" y="1260"/>
                </a:lnTo>
                <a:lnTo>
                  <a:pt x="340" y="1346"/>
                </a:lnTo>
                <a:lnTo>
                  <a:pt x="340" y="1346"/>
                </a:lnTo>
                <a:lnTo>
                  <a:pt x="344" y="1364"/>
                </a:lnTo>
                <a:lnTo>
                  <a:pt x="346" y="1378"/>
                </a:lnTo>
                <a:lnTo>
                  <a:pt x="348" y="1390"/>
                </a:lnTo>
                <a:lnTo>
                  <a:pt x="348" y="1390"/>
                </a:lnTo>
                <a:lnTo>
                  <a:pt x="354" y="1398"/>
                </a:lnTo>
                <a:lnTo>
                  <a:pt x="360" y="1406"/>
                </a:lnTo>
                <a:lnTo>
                  <a:pt x="368" y="1416"/>
                </a:lnTo>
                <a:lnTo>
                  <a:pt x="382" y="1444"/>
                </a:lnTo>
                <a:lnTo>
                  <a:pt x="412" y="1460"/>
                </a:lnTo>
                <a:lnTo>
                  <a:pt x="438" y="1488"/>
                </a:lnTo>
                <a:lnTo>
                  <a:pt x="438" y="1488"/>
                </a:lnTo>
                <a:lnTo>
                  <a:pt x="440" y="1492"/>
                </a:lnTo>
                <a:lnTo>
                  <a:pt x="446" y="1496"/>
                </a:lnTo>
                <a:lnTo>
                  <a:pt x="458" y="1500"/>
                </a:lnTo>
                <a:lnTo>
                  <a:pt x="464" y="1502"/>
                </a:lnTo>
                <a:lnTo>
                  <a:pt x="474" y="1500"/>
                </a:lnTo>
                <a:lnTo>
                  <a:pt x="474" y="1500"/>
                </a:lnTo>
                <a:lnTo>
                  <a:pt x="488" y="1500"/>
                </a:lnTo>
                <a:lnTo>
                  <a:pt x="496" y="1502"/>
                </a:lnTo>
                <a:lnTo>
                  <a:pt x="498" y="1504"/>
                </a:lnTo>
                <a:lnTo>
                  <a:pt x="500" y="1506"/>
                </a:lnTo>
                <a:lnTo>
                  <a:pt x="500" y="1506"/>
                </a:lnTo>
                <a:lnTo>
                  <a:pt x="510" y="1512"/>
                </a:lnTo>
                <a:lnTo>
                  <a:pt x="524" y="1520"/>
                </a:lnTo>
                <a:lnTo>
                  <a:pt x="524" y="1520"/>
                </a:lnTo>
                <a:lnTo>
                  <a:pt x="542" y="1522"/>
                </a:lnTo>
                <a:lnTo>
                  <a:pt x="554" y="1522"/>
                </a:lnTo>
                <a:lnTo>
                  <a:pt x="558" y="1522"/>
                </a:lnTo>
                <a:lnTo>
                  <a:pt x="562" y="1520"/>
                </a:lnTo>
                <a:lnTo>
                  <a:pt x="562" y="1520"/>
                </a:lnTo>
                <a:lnTo>
                  <a:pt x="566" y="1518"/>
                </a:lnTo>
                <a:lnTo>
                  <a:pt x="570" y="1518"/>
                </a:lnTo>
                <a:lnTo>
                  <a:pt x="582" y="1520"/>
                </a:lnTo>
                <a:lnTo>
                  <a:pt x="594" y="1526"/>
                </a:lnTo>
                <a:lnTo>
                  <a:pt x="594" y="1526"/>
                </a:lnTo>
                <a:lnTo>
                  <a:pt x="604" y="1530"/>
                </a:lnTo>
                <a:lnTo>
                  <a:pt x="612" y="1532"/>
                </a:lnTo>
                <a:lnTo>
                  <a:pt x="622" y="1532"/>
                </a:lnTo>
                <a:lnTo>
                  <a:pt x="622" y="1532"/>
                </a:lnTo>
                <a:lnTo>
                  <a:pt x="634" y="1530"/>
                </a:lnTo>
                <a:lnTo>
                  <a:pt x="648" y="1528"/>
                </a:lnTo>
                <a:lnTo>
                  <a:pt x="662" y="1528"/>
                </a:lnTo>
                <a:lnTo>
                  <a:pt x="686" y="1532"/>
                </a:lnTo>
                <a:lnTo>
                  <a:pt x="712" y="1536"/>
                </a:lnTo>
                <a:lnTo>
                  <a:pt x="712" y="1536"/>
                </a:lnTo>
                <a:lnTo>
                  <a:pt x="722" y="1532"/>
                </a:lnTo>
                <a:lnTo>
                  <a:pt x="732" y="1524"/>
                </a:lnTo>
                <a:lnTo>
                  <a:pt x="734" y="1520"/>
                </a:lnTo>
                <a:lnTo>
                  <a:pt x="738" y="1514"/>
                </a:lnTo>
                <a:lnTo>
                  <a:pt x="738" y="1514"/>
                </a:lnTo>
                <a:lnTo>
                  <a:pt x="740" y="1510"/>
                </a:lnTo>
                <a:lnTo>
                  <a:pt x="744" y="1506"/>
                </a:lnTo>
                <a:lnTo>
                  <a:pt x="750" y="1502"/>
                </a:lnTo>
                <a:lnTo>
                  <a:pt x="754" y="1500"/>
                </a:lnTo>
                <a:lnTo>
                  <a:pt x="758" y="1500"/>
                </a:lnTo>
                <a:lnTo>
                  <a:pt x="766" y="1494"/>
                </a:lnTo>
                <a:lnTo>
                  <a:pt x="776" y="1476"/>
                </a:lnTo>
                <a:lnTo>
                  <a:pt x="788" y="1438"/>
                </a:lnTo>
                <a:lnTo>
                  <a:pt x="788" y="1438"/>
                </a:lnTo>
                <a:lnTo>
                  <a:pt x="792" y="1420"/>
                </a:lnTo>
                <a:lnTo>
                  <a:pt x="794" y="1398"/>
                </a:lnTo>
                <a:lnTo>
                  <a:pt x="796" y="1368"/>
                </a:lnTo>
                <a:lnTo>
                  <a:pt x="796" y="1368"/>
                </a:lnTo>
                <a:lnTo>
                  <a:pt x="794" y="1330"/>
                </a:lnTo>
                <a:lnTo>
                  <a:pt x="790" y="1286"/>
                </a:lnTo>
                <a:lnTo>
                  <a:pt x="786" y="1238"/>
                </a:lnTo>
                <a:lnTo>
                  <a:pt x="786" y="1238"/>
                </a:lnTo>
                <a:lnTo>
                  <a:pt x="770" y="1172"/>
                </a:lnTo>
                <a:lnTo>
                  <a:pt x="756" y="1114"/>
                </a:lnTo>
                <a:lnTo>
                  <a:pt x="746" y="1062"/>
                </a:lnTo>
                <a:lnTo>
                  <a:pt x="760" y="1088"/>
                </a:lnTo>
                <a:lnTo>
                  <a:pt x="780" y="1138"/>
                </a:lnTo>
                <a:lnTo>
                  <a:pt x="790" y="1152"/>
                </a:lnTo>
                <a:lnTo>
                  <a:pt x="794" y="1176"/>
                </a:lnTo>
                <a:lnTo>
                  <a:pt x="812" y="1210"/>
                </a:lnTo>
                <a:lnTo>
                  <a:pt x="816" y="1218"/>
                </a:lnTo>
                <a:lnTo>
                  <a:pt x="840" y="1266"/>
                </a:lnTo>
                <a:lnTo>
                  <a:pt x="850" y="1264"/>
                </a:lnTo>
                <a:lnTo>
                  <a:pt x="854" y="1272"/>
                </a:lnTo>
                <a:lnTo>
                  <a:pt x="850" y="1282"/>
                </a:lnTo>
                <a:lnTo>
                  <a:pt x="864" y="1304"/>
                </a:lnTo>
                <a:lnTo>
                  <a:pt x="884" y="1340"/>
                </a:lnTo>
                <a:lnTo>
                  <a:pt x="914" y="1362"/>
                </a:lnTo>
                <a:lnTo>
                  <a:pt x="946" y="1370"/>
                </a:lnTo>
                <a:lnTo>
                  <a:pt x="938" y="1348"/>
                </a:lnTo>
                <a:lnTo>
                  <a:pt x="952" y="1366"/>
                </a:lnTo>
                <a:lnTo>
                  <a:pt x="964" y="1336"/>
                </a:lnTo>
                <a:lnTo>
                  <a:pt x="962" y="1298"/>
                </a:lnTo>
                <a:lnTo>
                  <a:pt x="942" y="1262"/>
                </a:lnTo>
                <a:lnTo>
                  <a:pt x="932" y="1238"/>
                </a:lnTo>
                <a:lnTo>
                  <a:pt x="922" y="1236"/>
                </a:lnTo>
                <a:lnTo>
                  <a:pt x="918" y="1228"/>
                </a:lnTo>
                <a:lnTo>
                  <a:pt x="922" y="1222"/>
                </a:lnTo>
                <a:lnTo>
                  <a:pt x="898" y="1174"/>
                </a:lnTo>
                <a:lnTo>
                  <a:pt x="892" y="1166"/>
                </a:lnTo>
                <a:lnTo>
                  <a:pt x="874" y="1132"/>
                </a:lnTo>
                <a:lnTo>
                  <a:pt x="856" y="1116"/>
                </a:lnTo>
                <a:lnTo>
                  <a:pt x="850" y="1100"/>
                </a:lnTo>
                <a:lnTo>
                  <a:pt x="820" y="1056"/>
                </a:lnTo>
                <a:lnTo>
                  <a:pt x="804" y="1030"/>
                </a:lnTo>
                <a:lnTo>
                  <a:pt x="804" y="1030"/>
                </a:lnTo>
                <a:lnTo>
                  <a:pt x="800" y="1022"/>
                </a:lnTo>
                <a:lnTo>
                  <a:pt x="800" y="1022"/>
                </a:lnTo>
                <a:lnTo>
                  <a:pt x="840" y="1058"/>
                </a:lnTo>
                <a:lnTo>
                  <a:pt x="884" y="1104"/>
                </a:lnTo>
                <a:lnTo>
                  <a:pt x="934" y="1158"/>
                </a:lnTo>
                <a:lnTo>
                  <a:pt x="934" y="1158"/>
                </a:lnTo>
                <a:lnTo>
                  <a:pt x="972" y="1190"/>
                </a:lnTo>
                <a:lnTo>
                  <a:pt x="1006" y="1216"/>
                </a:lnTo>
                <a:lnTo>
                  <a:pt x="1036" y="1238"/>
                </a:lnTo>
                <a:lnTo>
                  <a:pt x="1036" y="1238"/>
                </a:lnTo>
                <a:lnTo>
                  <a:pt x="1062" y="1254"/>
                </a:lnTo>
                <a:lnTo>
                  <a:pt x="1082" y="1264"/>
                </a:lnTo>
                <a:lnTo>
                  <a:pt x="1098" y="1270"/>
                </a:lnTo>
                <a:lnTo>
                  <a:pt x="1138" y="1282"/>
                </a:lnTo>
                <a:lnTo>
                  <a:pt x="1158" y="1282"/>
                </a:lnTo>
                <a:lnTo>
                  <a:pt x="1168" y="1280"/>
                </a:lnTo>
                <a:lnTo>
                  <a:pt x="1168" y="1280"/>
                </a:lnTo>
                <a:lnTo>
                  <a:pt x="1170" y="1278"/>
                </a:lnTo>
                <a:lnTo>
                  <a:pt x="1174" y="1274"/>
                </a:lnTo>
                <a:lnTo>
                  <a:pt x="1180" y="1270"/>
                </a:lnTo>
                <a:lnTo>
                  <a:pt x="1186" y="1270"/>
                </a:lnTo>
                <a:lnTo>
                  <a:pt x="1190" y="1270"/>
                </a:lnTo>
                <a:lnTo>
                  <a:pt x="1190" y="1270"/>
                </a:lnTo>
                <a:lnTo>
                  <a:pt x="1196" y="1272"/>
                </a:lnTo>
                <a:lnTo>
                  <a:pt x="1202" y="1270"/>
                </a:lnTo>
                <a:lnTo>
                  <a:pt x="1214" y="1266"/>
                </a:lnTo>
                <a:lnTo>
                  <a:pt x="1224" y="1260"/>
                </a:lnTo>
                <a:lnTo>
                  <a:pt x="1234" y="1236"/>
                </a:lnTo>
                <a:lnTo>
                  <a:pt x="1244" y="1216"/>
                </a:lnTo>
                <a:lnTo>
                  <a:pt x="1244" y="1216"/>
                </a:lnTo>
                <a:lnTo>
                  <a:pt x="1252" y="1202"/>
                </a:lnTo>
                <a:lnTo>
                  <a:pt x="1260" y="1192"/>
                </a:lnTo>
                <a:lnTo>
                  <a:pt x="1268" y="1184"/>
                </a:lnTo>
                <a:lnTo>
                  <a:pt x="1268" y="1184"/>
                </a:lnTo>
                <a:lnTo>
                  <a:pt x="1274" y="1176"/>
                </a:lnTo>
                <a:lnTo>
                  <a:pt x="1278" y="1168"/>
                </a:lnTo>
                <a:lnTo>
                  <a:pt x="1278" y="1156"/>
                </a:lnTo>
                <a:lnTo>
                  <a:pt x="1278" y="1156"/>
                </a:lnTo>
                <a:lnTo>
                  <a:pt x="1282" y="1144"/>
                </a:lnTo>
                <a:lnTo>
                  <a:pt x="1286" y="1132"/>
                </a:lnTo>
                <a:lnTo>
                  <a:pt x="1288" y="1128"/>
                </a:lnTo>
                <a:lnTo>
                  <a:pt x="1292" y="1126"/>
                </a:lnTo>
                <a:lnTo>
                  <a:pt x="1292" y="1126"/>
                </a:lnTo>
                <a:lnTo>
                  <a:pt x="1296" y="1124"/>
                </a:lnTo>
                <a:lnTo>
                  <a:pt x="1298" y="1120"/>
                </a:lnTo>
                <a:lnTo>
                  <a:pt x="1306" y="1112"/>
                </a:lnTo>
                <a:lnTo>
                  <a:pt x="1312" y="1096"/>
                </a:lnTo>
                <a:lnTo>
                  <a:pt x="1312" y="1096"/>
                </a:lnTo>
                <a:lnTo>
                  <a:pt x="1314" y="1078"/>
                </a:lnTo>
                <a:lnTo>
                  <a:pt x="1316" y="1068"/>
                </a:lnTo>
                <a:lnTo>
                  <a:pt x="1316" y="1068"/>
                </a:lnTo>
                <a:lnTo>
                  <a:pt x="1314" y="1066"/>
                </a:lnTo>
                <a:lnTo>
                  <a:pt x="1314" y="1062"/>
                </a:lnTo>
                <a:lnTo>
                  <a:pt x="1316" y="1054"/>
                </a:lnTo>
                <a:lnTo>
                  <a:pt x="1324" y="1042"/>
                </a:lnTo>
                <a:lnTo>
                  <a:pt x="1324" y="1042"/>
                </a:lnTo>
                <a:lnTo>
                  <a:pt x="1330" y="1036"/>
                </a:lnTo>
                <a:lnTo>
                  <a:pt x="1334" y="1030"/>
                </a:lnTo>
                <a:lnTo>
                  <a:pt x="1336" y="1020"/>
                </a:lnTo>
                <a:lnTo>
                  <a:pt x="1336" y="1020"/>
                </a:lnTo>
                <a:close/>
                <a:moveTo>
                  <a:pt x="662" y="842"/>
                </a:moveTo>
                <a:lnTo>
                  <a:pt x="662" y="842"/>
                </a:lnTo>
                <a:lnTo>
                  <a:pt x="662" y="842"/>
                </a:lnTo>
                <a:lnTo>
                  <a:pt x="662" y="842"/>
                </a:lnTo>
                <a:lnTo>
                  <a:pt x="662" y="842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72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6" name="CustomShape 77"/>
          <p:cNvSpPr/>
          <p:nvPr/>
        </p:nvSpPr>
        <p:spPr>
          <a:xfrm>
            <a:off x="399960" y="4638960"/>
            <a:ext cx="13320" cy="360720"/>
          </a:xfrm>
          <a:custGeom>
            <a:avLst/>
            <a:gdLst/>
            <a:ahLst/>
            <a:rect l="l" t="t" r="r" b="b"/>
            <a:pathLst>
              <a:path w="12" h="314">
                <a:moveTo>
                  <a:pt x="2" y="314"/>
                </a:moveTo>
                <a:lnTo>
                  <a:pt x="2" y="314"/>
                </a:lnTo>
                <a:lnTo>
                  <a:pt x="4" y="314"/>
                </a:lnTo>
                <a:lnTo>
                  <a:pt x="4" y="314"/>
                </a:lnTo>
                <a:lnTo>
                  <a:pt x="4" y="296"/>
                </a:lnTo>
                <a:lnTo>
                  <a:pt x="12" y="56"/>
                </a:lnTo>
                <a:lnTo>
                  <a:pt x="12" y="56"/>
                </a:lnTo>
                <a:lnTo>
                  <a:pt x="12" y="28"/>
                </a:lnTo>
                <a:lnTo>
                  <a:pt x="12" y="28"/>
                </a:lnTo>
                <a:lnTo>
                  <a:pt x="12" y="16"/>
                </a:lnTo>
                <a:lnTo>
                  <a:pt x="10" y="6"/>
                </a:lnTo>
                <a:lnTo>
                  <a:pt x="10" y="6"/>
                </a:lnTo>
                <a:lnTo>
                  <a:pt x="6" y="0"/>
                </a:lnTo>
                <a:lnTo>
                  <a:pt x="4" y="0"/>
                </a:lnTo>
                <a:lnTo>
                  <a:pt x="2" y="2"/>
                </a:lnTo>
                <a:lnTo>
                  <a:pt x="2" y="2"/>
                </a:lnTo>
                <a:lnTo>
                  <a:pt x="0" y="10"/>
                </a:lnTo>
                <a:lnTo>
                  <a:pt x="0" y="18"/>
                </a:lnTo>
                <a:lnTo>
                  <a:pt x="0" y="18"/>
                </a:lnTo>
                <a:lnTo>
                  <a:pt x="2" y="28"/>
                </a:lnTo>
                <a:lnTo>
                  <a:pt x="2" y="42"/>
                </a:lnTo>
                <a:lnTo>
                  <a:pt x="0" y="298"/>
                </a:lnTo>
                <a:lnTo>
                  <a:pt x="0" y="298"/>
                </a:lnTo>
                <a:lnTo>
                  <a:pt x="0" y="310"/>
                </a:lnTo>
                <a:lnTo>
                  <a:pt x="2" y="314"/>
                </a:lnTo>
                <a:lnTo>
                  <a:pt x="2" y="314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CustomShape 78"/>
          <p:cNvSpPr/>
          <p:nvPr/>
        </p:nvSpPr>
        <p:spPr>
          <a:xfrm>
            <a:off x="439200" y="493056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8" name="CustomShape 79"/>
          <p:cNvSpPr/>
          <p:nvPr/>
        </p:nvSpPr>
        <p:spPr>
          <a:xfrm>
            <a:off x="416160" y="4871160"/>
            <a:ext cx="335160" cy="140040"/>
          </a:xfrm>
          <a:custGeom>
            <a:avLst/>
            <a:gdLst/>
            <a:ahLst/>
            <a:rect l="l" t="t" r="r" b="b"/>
            <a:pathLst>
              <a:path w="292" h="122">
                <a:moveTo>
                  <a:pt x="0" y="122"/>
                </a:moveTo>
                <a:lnTo>
                  <a:pt x="0" y="122"/>
                </a:lnTo>
                <a:lnTo>
                  <a:pt x="18" y="116"/>
                </a:lnTo>
                <a:lnTo>
                  <a:pt x="254" y="20"/>
                </a:lnTo>
                <a:lnTo>
                  <a:pt x="254" y="20"/>
                </a:lnTo>
                <a:lnTo>
                  <a:pt x="268" y="14"/>
                </a:lnTo>
                <a:lnTo>
                  <a:pt x="278" y="12"/>
                </a:lnTo>
                <a:lnTo>
                  <a:pt x="278" y="12"/>
                </a:lnTo>
                <a:lnTo>
                  <a:pt x="284" y="10"/>
                </a:lnTo>
                <a:lnTo>
                  <a:pt x="292" y="6"/>
                </a:lnTo>
                <a:lnTo>
                  <a:pt x="292" y="6"/>
                </a:lnTo>
                <a:lnTo>
                  <a:pt x="292" y="4"/>
                </a:lnTo>
                <a:lnTo>
                  <a:pt x="292" y="2"/>
                </a:lnTo>
                <a:lnTo>
                  <a:pt x="286" y="0"/>
                </a:lnTo>
                <a:lnTo>
                  <a:pt x="286" y="0"/>
                </a:lnTo>
                <a:lnTo>
                  <a:pt x="274" y="2"/>
                </a:lnTo>
                <a:lnTo>
                  <a:pt x="264" y="6"/>
                </a:lnTo>
                <a:lnTo>
                  <a:pt x="264" y="6"/>
                </a:lnTo>
                <a:lnTo>
                  <a:pt x="238" y="16"/>
                </a:lnTo>
                <a:lnTo>
                  <a:pt x="16" y="112"/>
                </a:lnTo>
                <a:lnTo>
                  <a:pt x="16" y="112"/>
                </a:lnTo>
                <a:lnTo>
                  <a:pt x="0" y="120"/>
                </a:lnTo>
                <a:lnTo>
                  <a:pt x="0" y="120"/>
                </a:lnTo>
                <a:lnTo>
                  <a:pt x="0" y="120"/>
                </a:lnTo>
                <a:lnTo>
                  <a:pt x="0" y="120"/>
                </a:lnTo>
                <a:lnTo>
                  <a:pt x="0" y="122"/>
                </a:lnTo>
                <a:lnTo>
                  <a:pt x="0" y="122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80"/>
          <p:cNvSpPr/>
          <p:nvPr/>
        </p:nvSpPr>
        <p:spPr>
          <a:xfrm>
            <a:off x="0" y="4273560"/>
            <a:ext cx="1192320" cy="1364760"/>
          </a:xfrm>
          <a:custGeom>
            <a:avLst/>
            <a:gdLst/>
            <a:ahLst/>
            <a:rect l="l" t="t" r="r" b="b"/>
            <a:pathLst>
              <a:path w="1216" h="1392">
                <a:moveTo>
                  <a:pt x="1216" y="756"/>
                </a:moveTo>
                <a:lnTo>
                  <a:pt x="1216" y="756"/>
                </a:lnTo>
                <a:lnTo>
                  <a:pt x="1212" y="748"/>
                </a:lnTo>
                <a:lnTo>
                  <a:pt x="1212" y="748"/>
                </a:lnTo>
                <a:lnTo>
                  <a:pt x="1206" y="738"/>
                </a:lnTo>
                <a:lnTo>
                  <a:pt x="1200" y="730"/>
                </a:lnTo>
                <a:lnTo>
                  <a:pt x="1186" y="716"/>
                </a:lnTo>
                <a:lnTo>
                  <a:pt x="1174" y="708"/>
                </a:lnTo>
                <a:lnTo>
                  <a:pt x="1168" y="704"/>
                </a:lnTo>
                <a:lnTo>
                  <a:pt x="1084" y="676"/>
                </a:lnTo>
                <a:lnTo>
                  <a:pt x="976" y="664"/>
                </a:lnTo>
                <a:lnTo>
                  <a:pt x="850" y="674"/>
                </a:lnTo>
                <a:lnTo>
                  <a:pt x="742" y="698"/>
                </a:lnTo>
                <a:lnTo>
                  <a:pt x="582" y="748"/>
                </a:lnTo>
                <a:lnTo>
                  <a:pt x="476" y="796"/>
                </a:lnTo>
                <a:lnTo>
                  <a:pt x="410" y="830"/>
                </a:lnTo>
                <a:lnTo>
                  <a:pt x="388" y="842"/>
                </a:lnTo>
                <a:lnTo>
                  <a:pt x="388" y="842"/>
                </a:lnTo>
                <a:lnTo>
                  <a:pt x="392" y="836"/>
                </a:lnTo>
                <a:lnTo>
                  <a:pt x="392" y="836"/>
                </a:lnTo>
                <a:lnTo>
                  <a:pt x="394" y="828"/>
                </a:lnTo>
                <a:lnTo>
                  <a:pt x="394" y="814"/>
                </a:lnTo>
                <a:lnTo>
                  <a:pt x="394" y="814"/>
                </a:lnTo>
                <a:lnTo>
                  <a:pt x="400" y="812"/>
                </a:lnTo>
                <a:lnTo>
                  <a:pt x="404" y="808"/>
                </a:lnTo>
                <a:lnTo>
                  <a:pt x="404" y="808"/>
                </a:lnTo>
                <a:lnTo>
                  <a:pt x="408" y="802"/>
                </a:lnTo>
                <a:lnTo>
                  <a:pt x="408" y="796"/>
                </a:lnTo>
                <a:lnTo>
                  <a:pt x="404" y="790"/>
                </a:lnTo>
                <a:lnTo>
                  <a:pt x="400" y="784"/>
                </a:lnTo>
                <a:lnTo>
                  <a:pt x="400" y="784"/>
                </a:lnTo>
                <a:lnTo>
                  <a:pt x="398" y="784"/>
                </a:lnTo>
                <a:lnTo>
                  <a:pt x="402" y="782"/>
                </a:lnTo>
                <a:lnTo>
                  <a:pt x="398" y="780"/>
                </a:lnTo>
                <a:lnTo>
                  <a:pt x="396" y="778"/>
                </a:lnTo>
                <a:lnTo>
                  <a:pt x="396" y="776"/>
                </a:lnTo>
                <a:lnTo>
                  <a:pt x="394" y="770"/>
                </a:lnTo>
                <a:lnTo>
                  <a:pt x="392" y="772"/>
                </a:lnTo>
                <a:lnTo>
                  <a:pt x="392" y="770"/>
                </a:lnTo>
                <a:lnTo>
                  <a:pt x="390" y="770"/>
                </a:lnTo>
                <a:lnTo>
                  <a:pt x="386" y="766"/>
                </a:lnTo>
                <a:lnTo>
                  <a:pt x="384" y="770"/>
                </a:lnTo>
                <a:lnTo>
                  <a:pt x="382" y="768"/>
                </a:lnTo>
                <a:lnTo>
                  <a:pt x="380" y="766"/>
                </a:lnTo>
                <a:lnTo>
                  <a:pt x="378" y="772"/>
                </a:lnTo>
                <a:lnTo>
                  <a:pt x="378" y="772"/>
                </a:lnTo>
                <a:lnTo>
                  <a:pt x="378" y="772"/>
                </a:lnTo>
                <a:lnTo>
                  <a:pt x="374" y="768"/>
                </a:lnTo>
                <a:lnTo>
                  <a:pt x="374" y="768"/>
                </a:lnTo>
                <a:lnTo>
                  <a:pt x="368" y="764"/>
                </a:lnTo>
                <a:lnTo>
                  <a:pt x="362" y="764"/>
                </a:lnTo>
                <a:lnTo>
                  <a:pt x="356" y="768"/>
                </a:lnTo>
                <a:lnTo>
                  <a:pt x="352" y="772"/>
                </a:lnTo>
                <a:lnTo>
                  <a:pt x="352" y="772"/>
                </a:lnTo>
                <a:lnTo>
                  <a:pt x="348" y="776"/>
                </a:lnTo>
                <a:lnTo>
                  <a:pt x="348" y="782"/>
                </a:lnTo>
                <a:lnTo>
                  <a:pt x="348" y="782"/>
                </a:lnTo>
                <a:lnTo>
                  <a:pt x="336" y="786"/>
                </a:lnTo>
                <a:lnTo>
                  <a:pt x="328" y="792"/>
                </a:lnTo>
                <a:lnTo>
                  <a:pt x="330" y="774"/>
                </a:lnTo>
                <a:lnTo>
                  <a:pt x="336" y="700"/>
                </a:lnTo>
                <a:lnTo>
                  <a:pt x="340" y="586"/>
                </a:lnTo>
                <a:lnTo>
                  <a:pt x="328" y="418"/>
                </a:lnTo>
                <a:lnTo>
                  <a:pt x="310" y="308"/>
                </a:lnTo>
                <a:lnTo>
                  <a:pt x="274" y="186"/>
                </a:lnTo>
                <a:lnTo>
                  <a:pt x="222" y="92"/>
                </a:lnTo>
                <a:lnTo>
                  <a:pt x="164" y="22"/>
                </a:lnTo>
                <a:lnTo>
                  <a:pt x="164" y="22"/>
                </a:lnTo>
                <a:lnTo>
                  <a:pt x="152" y="14"/>
                </a:lnTo>
                <a:lnTo>
                  <a:pt x="136" y="6"/>
                </a:lnTo>
                <a:lnTo>
                  <a:pt x="118" y="0"/>
                </a:lnTo>
                <a:lnTo>
                  <a:pt x="90" y="0"/>
                </a:lnTo>
                <a:lnTo>
                  <a:pt x="90" y="0"/>
                </a:lnTo>
                <a:lnTo>
                  <a:pt x="82" y="4"/>
                </a:lnTo>
                <a:lnTo>
                  <a:pt x="78" y="10"/>
                </a:lnTo>
                <a:lnTo>
                  <a:pt x="76" y="14"/>
                </a:lnTo>
                <a:lnTo>
                  <a:pt x="58" y="38"/>
                </a:lnTo>
                <a:lnTo>
                  <a:pt x="24" y="100"/>
                </a:lnTo>
                <a:lnTo>
                  <a:pt x="0" y="158"/>
                </a:lnTo>
                <a:lnTo>
                  <a:pt x="0" y="650"/>
                </a:lnTo>
                <a:lnTo>
                  <a:pt x="76" y="712"/>
                </a:lnTo>
                <a:lnTo>
                  <a:pt x="76" y="712"/>
                </a:lnTo>
                <a:lnTo>
                  <a:pt x="36" y="700"/>
                </a:lnTo>
                <a:lnTo>
                  <a:pt x="0" y="692"/>
                </a:lnTo>
                <a:lnTo>
                  <a:pt x="0" y="1108"/>
                </a:lnTo>
                <a:lnTo>
                  <a:pt x="0" y="1108"/>
                </a:lnTo>
                <a:lnTo>
                  <a:pt x="22" y="1096"/>
                </a:lnTo>
                <a:lnTo>
                  <a:pt x="22" y="1096"/>
                </a:lnTo>
                <a:lnTo>
                  <a:pt x="52" y="1080"/>
                </a:lnTo>
                <a:lnTo>
                  <a:pt x="84" y="1060"/>
                </a:lnTo>
                <a:lnTo>
                  <a:pt x="120" y="1036"/>
                </a:lnTo>
                <a:lnTo>
                  <a:pt x="120" y="1036"/>
                </a:lnTo>
                <a:lnTo>
                  <a:pt x="166" y="996"/>
                </a:lnTo>
                <a:lnTo>
                  <a:pt x="206" y="962"/>
                </a:lnTo>
                <a:lnTo>
                  <a:pt x="244" y="932"/>
                </a:lnTo>
                <a:lnTo>
                  <a:pt x="228" y="952"/>
                </a:lnTo>
                <a:lnTo>
                  <a:pt x="198" y="990"/>
                </a:lnTo>
                <a:lnTo>
                  <a:pt x="190" y="1004"/>
                </a:lnTo>
                <a:lnTo>
                  <a:pt x="172" y="1016"/>
                </a:lnTo>
                <a:lnTo>
                  <a:pt x="154" y="1044"/>
                </a:lnTo>
                <a:lnTo>
                  <a:pt x="148" y="1052"/>
                </a:lnTo>
                <a:lnTo>
                  <a:pt x="122" y="1090"/>
                </a:lnTo>
                <a:lnTo>
                  <a:pt x="126" y="1096"/>
                </a:lnTo>
                <a:lnTo>
                  <a:pt x="122" y="1102"/>
                </a:lnTo>
                <a:lnTo>
                  <a:pt x="112" y="1104"/>
                </a:lnTo>
                <a:lnTo>
                  <a:pt x="102" y="1124"/>
                </a:lnTo>
                <a:lnTo>
                  <a:pt x="80" y="1154"/>
                </a:lnTo>
                <a:lnTo>
                  <a:pt x="76" y="1188"/>
                </a:lnTo>
                <a:lnTo>
                  <a:pt x="84" y="1216"/>
                </a:lnTo>
                <a:lnTo>
                  <a:pt x="98" y="1200"/>
                </a:lnTo>
                <a:lnTo>
                  <a:pt x="88" y="1218"/>
                </a:lnTo>
                <a:lnTo>
                  <a:pt x="118" y="1216"/>
                </a:lnTo>
                <a:lnTo>
                  <a:pt x="146" y="1198"/>
                </a:lnTo>
                <a:lnTo>
                  <a:pt x="166" y="1168"/>
                </a:lnTo>
                <a:lnTo>
                  <a:pt x="180" y="1150"/>
                </a:lnTo>
                <a:lnTo>
                  <a:pt x="178" y="1142"/>
                </a:lnTo>
                <a:lnTo>
                  <a:pt x="182" y="1136"/>
                </a:lnTo>
                <a:lnTo>
                  <a:pt x="190" y="1136"/>
                </a:lnTo>
                <a:lnTo>
                  <a:pt x="216" y="1098"/>
                </a:lnTo>
                <a:lnTo>
                  <a:pt x="222" y="1090"/>
                </a:lnTo>
                <a:lnTo>
                  <a:pt x="240" y="1062"/>
                </a:lnTo>
                <a:lnTo>
                  <a:pt x="246" y="1042"/>
                </a:lnTo>
                <a:lnTo>
                  <a:pt x="256" y="1030"/>
                </a:lnTo>
                <a:lnTo>
                  <a:pt x="278" y="988"/>
                </a:lnTo>
                <a:lnTo>
                  <a:pt x="292" y="964"/>
                </a:lnTo>
                <a:lnTo>
                  <a:pt x="292" y="964"/>
                </a:lnTo>
                <a:lnTo>
                  <a:pt x="296" y="960"/>
                </a:lnTo>
                <a:lnTo>
                  <a:pt x="296" y="960"/>
                </a:lnTo>
                <a:lnTo>
                  <a:pt x="284" y="1004"/>
                </a:lnTo>
                <a:lnTo>
                  <a:pt x="266" y="1058"/>
                </a:lnTo>
                <a:lnTo>
                  <a:pt x="244" y="1120"/>
                </a:lnTo>
                <a:lnTo>
                  <a:pt x="244" y="1120"/>
                </a:lnTo>
                <a:lnTo>
                  <a:pt x="236" y="1162"/>
                </a:lnTo>
                <a:lnTo>
                  <a:pt x="228" y="1200"/>
                </a:lnTo>
                <a:lnTo>
                  <a:pt x="224" y="1234"/>
                </a:lnTo>
                <a:lnTo>
                  <a:pt x="224" y="1234"/>
                </a:lnTo>
                <a:lnTo>
                  <a:pt x="222" y="1260"/>
                </a:lnTo>
                <a:lnTo>
                  <a:pt x="222" y="1278"/>
                </a:lnTo>
                <a:lnTo>
                  <a:pt x="224" y="1294"/>
                </a:lnTo>
                <a:lnTo>
                  <a:pt x="232" y="1330"/>
                </a:lnTo>
                <a:lnTo>
                  <a:pt x="238" y="1346"/>
                </a:lnTo>
                <a:lnTo>
                  <a:pt x="246" y="1354"/>
                </a:lnTo>
                <a:lnTo>
                  <a:pt x="246" y="1354"/>
                </a:lnTo>
                <a:lnTo>
                  <a:pt x="248" y="1354"/>
                </a:lnTo>
                <a:lnTo>
                  <a:pt x="252" y="1356"/>
                </a:lnTo>
                <a:lnTo>
                  <a:pt x="258" y="1360"/>
                </a:lnTo>
                <a:lnTo>
                  <a:pt x="262" y="1368"/>
                </a:lnTo>
                <a:lnTo>
                  <a:pt x="262" y="1368"/>
                </a:lnTo>
                <a:lnTo>
                  <a:pt x="264" y="1372"/>
                </a:lnTo>
                <a:lnTo>
                  <a:pt x="266" y="1378"/>
                </a:lnTo>
                <a:lnTo>
                  <a:pt x="274" y="1384"/>
                </a:lnTo>
                <a:lnTo>
                  <a:pt x="282" y="1390"/>
                </a:lnTo>
                <a:lnTo>
                  <a:pt x="306" y="1388"/>
                </a:lnTo>
                <a:lnTo>
                  <a:pt x="326" y="1386"/>
                </a:lnTo>
                <a:lnTo>
                  <a:pt x="326" y="1386"/>
                </a:lnTo>
                <a:lnTo>
                  <a:pt x="338" y="1388"/>
                </a:lnTo>
                <a:lnTo>
                  <a:pt x="358" y="1392"/>
                </a:lnTo>
                <a:lnTo>
                  <a:pt x="382" y="1392"/>
                </a:lnTo>
                <a:lnTo>
                  <a:pt x="382" y="1392"/>
                </a:lnTo>
                <a:lnTo>
                  <a:pt x="388" y="1390"/>
                </a:lnTo>
                <a:lnTo>
                  <a:pt x="388" y="1390"/>
                </a:lnTo>
                <a:lnTo>
                  <a:pt x="400" y="1386"/>
                </a:lnTo>
                <a:lnTo>
                  <a:pt x="408" y="1386"/>
                </a:lnTo>
                <a:lnTo>
                  <a:pt x="412" y="1386"/>
                </a:lnTo>
                <a:lnTo>
                  <a:pt x="416" y="1388"/>
                </a:lnTo>
                <a:lnTo>
                  <a:pt x="416" y="1388"/>
                </a:lnTo>
                <a:lnTo>
                  <a:pt x="422" y="1390"/>
                </a:lnTo>
                <a:lnTo>
                  <a:pt x="428" y="1392"/>
                </a:lnTo>
                <a:lnTo>
                  <a:pt x="446" y="1392"/>
                </a:lnTo>
                <a:lnTo>
                  <a:pt x="446" y="1392"/>
                </a:lnTo>
                <a:lnTo>
                  <a:pt x="450" y="1392"/>
                </a:lnTo>
                <a:lnTo>
                  <a:pt x="450" y="1392"/>
                </a:lnTo>
                <a:lnTo>
                  <a:pt x="464" y="1386"/>
                </a:lnTo>
                <a:lnTo>
                  <a:pt x="472" y="1382"/>
                </a:lnTo>
                <a:lnTo>
                  <a:pt x="472" y="1382"/>
                </a:lnTo>
                <a:lnTo>
                  <a:pt x="474" y="1380"/>
                </a:lnTo>
                <a:lnTo>
                  <a:pt x="476" y="1378"/>
                </a:lnTo>
                <a:lnTo>
                  <a:pt x="484" y="1378"/>
                </a:lnTo>
                <a:lnTo>
                  <a:pt x="496" y="1380"/>
                </a:lnTo>
                <a:lnTo>
                  <a:pt x="496" y="1380"/>
                </a:lnTo>
                <a:lnTo>
                  <a:pt x="504" y="1380"/>
                </a:lnTo>
                <a:lnTo>
                  <a:pt x="510" y="1380"/>
                </a:lnTo>
                <a:lnTo>
                  <a:pt x="520" y="1378"/>
                </a:lnTo>
                <a:lnTo>
                  <a:pt x="526" y="1374"/>
                </a:lnTo>
                <a:lnTo>
                  <a:pt x="528" y="1372"/>
                </a:lnTo>
                <a:lnTo>
                  <a:pt x="554" y="1350"/>
                </a:lnTo>
                <a:lnTo>
                  <a:pt x="582" y="1336"/>
                </a:lnTo>
                <a:lnTo>
                  <a:pt x="598" y="1314"/>
                </a:lnTo>
                <a:lnTo>
                  <a:pt x="598" y="1314"/>
                </a:lnTo>
                <a:lnTo>
                  <a:pt x="606" y="1306"/>
                </a:lnTo>
                <a:lnTo>
                  <a:pt x="612" y="1300"/>
                </a:lnTo>
                <a:lnTo>
                  <a:pt x="616" y="1292"/>
                </a:lnTo>
                <a:lnTo>
                  <a:pt x="616" y="1292"/>
                </a:lnTo>
                <a:lnTo>
                  <a:pt x="624" y="1270"/>
                </a:lnTo>
                <a:lnTo>
                  <a:pt x="628" y="1254"/>
                </a:lnTo>
                <a:lnTo>
                  <a:pt x="630" y="1178"/>
                </a:lnTo>
                <a:lnTo>
                  <a:pt x="630" y="1178"/>
                </a:lnTo>
                <a:lnTo>
                  <a:pt x="614" y="1116"/>
                </a:lnTo>
                <a:lnTo>
                  <a:pt x="614" y="1116"/>
                </a:lnTo>
                <a:lnTo>
                  <a:pt x="608" y="1104"/>
                </a:lnTo>
                <a:lnTo>
                  <a:pt x="594" y="1086"/>
                </a:lnTo>
                <a:lnTo>
                  <a:pt x="562" y="1042"/>
                </a:lnTo>
                <a:lnTo>
                  <a:pt x="678" y="1106"/>
                </a:lnTo>
                <a:lnTo>
                  <a:pt x="714" y="1124"/>
                </a:lnTo>
                <a:lnTo>
                  <a:pt x="750" y="1142"/>
                </a:lnTo>
                <a:lnTo>
                  <a:pt x="782" y="1146"/>
                </a:lnTo>
                <a:lnTo>
                  <a:pt x="822" y="1140"/>
                </a:lnTo>
                <a:lnTo>
                  <a:pt x="866" y="1120"/>
                </a:lnTo>
                <a:lnTo>
                  <a:pt x="910" y="1090"/>
                </a:lnTo>
                <a:lnTo>
                  <a:pt x="936" y="1070"/>
                </a:lnTo>
                <a:lnTo>
                  <a:pt x="1000" y="1006"/>
                </a:lnTo>
                <a:lnTo>
                  <a:pt x="1044" y="966"/>
                </a:lnTo>
                <a:lnTo>
                  <a:pt x="1148" y="864"/>
                </a:lnTo>
                <a:lnTo>
                  <a:pt x="1194" y="808"/>
                </a:lnTo>
                <a:lnTo>
                  <a:pt x="1210" y="784"/>
                </a:lnTo>
                <a:lnTo>
                  <a:pt x="1210" y="784"/>
                </a:lnTo>
                <a:lnTo>
                  <a:pt x="1212" y="782"/>
                </a:lnTo>
                <a:lnTo>
                  <a:pt x="1216" y="776"/>
                </a:lnTo>
                <a:lnTo>
                  <a:pt x="1216" y="756"/>
                </a:lnTo>
                <a:close/>
                <a:moveTo>
                  <a:pt x="382" y="776"/>
                </a:moveTo>
                <a:lnTo>
                  <a:pt x="382" y="776"/>
                </a:lnTo>
                <a:lnTo>
                  <a:pt x="382" y="776"/>
                </a:lnTo>
                <a:lnTo>
                  <a:pt x="382" y="776"/>
                </a:lnTo>
                <a:lnTo>
                  <a:pt x="382" y="776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72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81"/>
          <p:cNvSpPr/>
          <p:nvPr/>
        </p:nvSpPr>
        <p:spPr>
          <a:xfrm>
            <a:off x="7699320" y="0"/>
            <a:ext cx="185400" cy="187920"/>
          </a:xfrm>
          <a:custGeom>
            <a:avLst/>
            <a:gdLst/>
            <a:ahLst/>
            <a:rect l="l" t="t" r="r" b="b"/>
            <a:pathLst>
              <a:path w="144" h="146">
                <a:moveTo>
                  <a:pt x="144" y="146"/>
                </a:moveTo>
                <a:lnTo>
                  <a:pt x="144" y="146"/>
                </a:lnTo>
                <a:lnTo>
                  <a:pt x="144" y="146"/>
                </a:lnTo>
                <a:lnTo>
                  <a:pt x="144" y="146"/>
                </a:lnTo>
                <a:lnTo>
                  <a:pt x="132" y="132"/>
                </a:lnTo>
                <a:lnTo>
                  <a:pt x="32" y="22"/>
                </a:lnTo>
                <a:lnTo>
                  <a:pt x="32" y="22"/>
                </a:lnTo>
                <a:lnTo>
                  <a:pt x="18" y="4"/>
                </a:lnTo>
                <a:lnTo>
                  <a:pt x="18" y="4"/>
                </a:lnTo>
                <a:lnTo>
                  <a:pt x="12" y="2"/>
                </a:lnTo>
                <a:lnTo>
                  <a:pt x="8" y="0"/>
                </a:lnTo>
                <a:lnTo>
                  <a:pt x="8" y="0"/>
                </a:lnTo>
                <a:lnTo>
                  <a:pt x="0" y="0"/>
                </a:lnTo>
                <a:lnTo>
                  <a:pt x="0" y="0"/>
                </a:lnTo>
                <a:lnTo>
                  <a:pt x="6" y="4"/>
                </a:lnTo>
                <a:lnTo>
                  <a:pt x="6" y="4"/>
                </a:lnTo>
                <a:lnTo>
                  <a:pt x="22" y="18"/>
                </a:lnTo>
                <a:lnTo>
                  <a:pt x="130" y="136"/>
                </a:lnTo>
                <a:lnTo>
                  <a:pt x="130" y="136"/>
                </a:lnTo>
                <a:lnTo>
                  <a:pt x="144" y="146"/>
                </a:lnTo>
                <a:lnTo>
                  <a:pt x="144" y="146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82"/>
          <p:cNvSpPr/>
          <p:nvPr/>
        </p:nvSpPr>
        <p:spPr>
          <a:xfrm>
            <a:off x="7887600" y="19332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83"/>
          <p:cNvSpPr/>
          <p:nvPr/>
        </p:nvSpPr>
        <p:spPr>
          <a:xfrm>
            <a:off x="7895520" y="0"/>
            <a:ext cx="84600" cy="185400"/>
          </a:xfrm>
          <a:custGeom>
            <a:avLst/>
            <a:gdLst/>
            <a:ahLst/>
            <a:rect l="l" t="t" r="r" b="b"/>
            <a:pathLst>
              <a:path w="66" h="144">
                <a:moveTo>
                  <a:pt x="2" y="144"/>
                </a:moveTo>
                <a:lnTo>
                  <a:pt x="2" y="144"/>
                </a:lnTo>
                <a:lnTo>
                  <a:pt x="10" y="130"/>
                </a:lnTo>
                <a:lnTo>
                  <a:pt x="62" y="14"/>
                </a:lnTo>
                <a:lnTo>
                  <a:pt x="62" y="14"/>
                </a:lnTo>
                <a:lnTo>
                  <a:pt x="66" y="4"/>
                </a:lnTo>
                <a:lnTo>
                  <a:pt x="66" y="2"/>
                </a:lnTo>
                <a:lnTo>
                  <a:pt x="66" y="0"/>
                </a:lnTo>
                <a:lnTo>
                  <a:pt x="66" y="0"/>
                </a:lnTo>
                <a:lnTo>
                  <a:pt x="62" y="4"/>
                </a:lnTo>
                <a:lnTo>
                  <a:pt x="56" y="14"/>
                </a:lnTo>
                <a:lnTo>
                  <a:pt x="6" y="128"/>
                </a:lnTo>
                <a:lnTo>
                  <a:pt x="6" y="128"/>
                </a:lnTo>
                <a:lnTo>
                  <a:pt x="0" y="144"/>
                </a:lnTo>
                <a:lnTo>
                  <a:pt x="0" y="144"/>
                </a:lnTo>
                <a:lnTo>
                  <a:pt x="0" y="144"/>
                </a:lnTo>
                <a:lnTo>
                  <a:pt x="0" y="144"/>
                </a:lnTo>
                <a:lnTo>
                  <a:pt x="2" y="144"/>
                </a:lnTo>
                <a:lnTo>
                  <a:pt x="2" y="144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84"/>
          <p:cNvSpPr/>
          <p:nvPr/>
        </p:nvSpPr>
        <p:spPr>
          <a:xfrm>
            <a:off x="7366680" y="0"/>
            <a:ext cx="1266120" cy="990360"/>
          </a:xfrm>
          <a:custGeom>
            <a:avLst/>
            <a:gdLst/>
            <a:ahLst/>
            <a:rect l="l" t="t" r="r" b="b"/>
            <a:pathLst>
              <a:path w="982" h="768">
                <a:moveTo>
                  <a:pt x="676" y="0"/>
                </a:moveTo>
                <a:lnTo>
                  <a:pt x="676" y="0"/>
                </a:lnTo>
                <a:lnTo>
                  <a:pt x="666" y="14"/>
                </a:lnTo>
                <a:lnTo>
                  <a:pt x="666" y="14"/>
                </a:lnTo>
                <a:lnTo>
                  <a:pt x="654" y="36"/>
                </a:lnTo>
                <a:lnTo>
                  <a:pt x="642" y="58"/>
                </a:lnTo>
                <a:lnTo>
                  <a:pt x="620" y="104"/>
                </a:lnTo>
                <a:lnTo>
                  <a:pt x="604" y="146"/>
                </a:lnTo>
                <a:lnTo>
                  <a:pt x="594" y="174"/>
                </a:lnTo>
                <a:lnTo>
                  <a:pt x="594" y="174"/>
                </a:lnTo>
                <a:lnTo>
                  <a:pt x="592" y="170"/>
                </a:lnTo>
                <a:lnTo>
                  <a:pt x="586" y="164"/>
                </a:lnTo>
                <a:lnTo>
                  <a:pt x="586" y="164"/>
                </a:lnTo>
                <a:lnTo>
                  <a:pt x="588" y="160"/>
                </a:lnTo>
                <a:lnTo>
                  <a:pt x="588" y="156"/>
                </a:lnTo>
                <a:lnTo>
                  <a:pt x="588" y="156"/>
                </a:lnTo>
                <a:lnTo>
                  <a:pt x="586" y="152"/>
                </a:lnTo>
                <a:lnTo>
                  <a:pt x="582" y="148"/>
                </a:lnTo>
                <a:lnTo>
                  <a:pt x="580" y="146"/>
                </a:lnTo>
                <a:lnTo>
                  <a:pt x="574" y="146"/>
                </a:lnTo>
                <a:lnTo>
                  <a:pt x="574" y="146"/>
                </a:lnTo>
                <a:lnTo>
                  <a:pt x="574" y="146"/>
                </a:lnTo>
                <a:lnTo>
                  <a:pt x="574" y="144"/>
                </a:lnTo>
                <a:lnTo>
                  <a:pt x="572" y="144"/>
                </a:lnTo>
                <a:lnTo>
                  <a:pt x="568" y="144"/>
                </a:lnTo>
                <a:lnTo>
                  <a:pt x="568" y="144"/>
                </a:lnTo>
                <a:lnTo>
                  <a:pt x="564" y="142"/>
                </a:lnTo>
                <a:lnTo>
                  <a:pt x="564" y="144"/>
                </a:lnTo>
                <a:lnTo>
                  <a:pt x="564" y="142"/>
                </a:lnTo>
                <a:lnTo>
                  <a:pt x="562" y="144"/>
                </a:lnTo>
                <a:lnTo>
                  <a:pt x="560" y="144"/>
                </a:lnTo>
                <a:lnTo>
                  <a:pt x="560" y="146"/>
                </a:lnTo>
                <a:lnTo>
                  <a:pt x="558" y="146"/>
                </a:lnTo>
                <a:lnTo>
                  <a:pt x="556" y="148"/>
                </a:lnTo>
                <a:lnTo>
                  <a:pt x="558" y="150"/>
                </a:lnTo>
                <a:lnTo>
                  <a:pt x="558" y="150"/>
                </a:lnTo>
                <a:lnTo>
                  <a:pt x="558" y="150"/>
                </a:lnTo>
                <a:lnTo>
                  <a:pt x="554" y="150"/>
                </a:lnTo>
                <a:lnTo>
                  <a:pt x="554" y="150"/>
                </a:lnTo>
                <a:lnTo>
                  <a:pt x="550" y="152"/>
                </a:lnTo>
                <a:lnTo>
                  <a:pt x="546" y="154"/>
                </a:lnTo>
                <a:lnTo>
                  <a:pt x="544" y="158"/>
                </a:lnTo>
                <a:lnTo>
                  <a:pt x="544" y="162"/>
                </a:lnTo>
                <a:lnTo>
                  <a:pt x="544" y="162"/>
                </a:lnTo>
                <a:lnTo>
                  <a:pt x="548" y="168"/>
                </a:lnTo>
                <a:lnTo>
                  <a:pt x="548" y="168"/>
                </a:lnTo>
                <a:lnTo>
                  <a:pt x="542" y="182"/>
                </a:lnTo>
                <a:lnTo>
                  <a:pt x="542" y="182"/>
                </a:lnTo>
                <a:lnTo>
                  <a:pt x="522" y="158"/>
                </a:lnTo>
                <a:lnTo>
                  <a:pt x="494" y="124"/>
                </a:lnTo>
                <a:lnTo>
                  <a:pt x="460" y="88"/>
                </a:lnTo>
                <a:lnTo>
                  <a:pt x="442" y="70"/>
                </a:lnTo>
                <a:lnTo>
                  <a:pt x="424" y="54"/>
                </a:lnTo>
                <a:lnTo>
                  <a:pt x="424" y="54"/>
                </a:lnTo>
                <a:lnTo>
                  <a:pt x="384" y="26"/>
                </a:lnTo>
                <a:lnTo>
                  <a:pt x="346" y="0"/>
                </a:lnTo>
                <a:lnTo>
                  <a:pt x="0" y="0"/>
                </a:lnTo>
                <a:lnTo>
                  <a:pt x="0" y="8"/>
                </a:lnTo>
                <a:lnTo>
                  <a:pt x="10" y="28"/>
                </a:lnTo>
                <a:lnTo>
                  <a:pt x="24" y="48"/>
                </a:lnTo>
                <a:lnTo>
                  <a:pt x="24" y="48"/>
                </a:lnTo>
                <a:lnTo>
                  <a:pt x="32" y="54"/>
                </a:lnTo>
                <a:lnTo>
                  <a:pt x="38" y="60"/>
                </a:lnTo>
                <a:lnTo>
                  <a:pt x="44" y="62"/>
                </a:lnTo>
                <a:lnTo>
                  <a:pt x="44" y="62"/>
                </a:lnTo>
                <a:lnTo>
                  <a:pt x="48" y="66"/>
                </a:lnTo>
                <a:lnTo>
                  <a:pt x="52" y="70"/>
                </a:lnTo>
                <a:lnTo>
                  <a:pt x="56" y="76"/>
                </a:lnTo>
                <a:lnTo>
                  <a:pt x="56" y="76"/>
                </a:lnTo>
                <a:lnTo>
                  <a:pt x="62" y="82"/>
                </a:lnTo>
                <a:lnTo>
                  <a:pt x="68" y="88"/>
                </a:lnTo>
                <a:lnTo>
                  <a:pt x="76" y="92"/>
                </a:lnTo>
                <a:lnTo>
                  <a:pt x="76" y="92"/>
                </a:lnTo>
                <a:lnTo>
                  <a:pt x="84" y="96"/>
                </a:lnTo>
                <a:lnTo>
                  <a:pt x="92" y="102"/>
                </a:lnTo>
                <a:lnTo>
                  <a:pt x="98" y="108"/>
                </a:lnTo>
                <a:lnTo>
                  <a:pt x="100" y="112"/>
                </a:lnTo>
                <a:lnTo>
                  <a:pt x="100" y="112"/>
                </a:lnTo>
                <a:lnTo>
                  <a:pt x="104" y="118"/>
                </a:lnTo>
                <a:lnTo>
                  <a:pt x="110" y="124"/>
                </a:lnTo>
                <a:lnTo>
                  <a:pt x="120" y="132"/>
                </a:lnTo>
                <a:lnTo>
                  <a:pt x="120" y="132"/>
                </a:lnTo>
                <a:lnTo>
                  <a:pt x="126" y="142"/>
                </a:lnTo>
                <a:lnTo>
                  <a:pt x="128" y="152"/>
                </a:lnTo>
                <a:lnTo>
                  <a:pt x="128" y="154"/>
                </a:lnTo>
                <a:lnTo>
                  <a:pt x="128" y="158"/>
                </a:lnTo>
                <a:lnTo>
                  <a:pt x="128" y="158"/>
                </a:lnTo>
                <a:lnTo>
                  <a:pt x="126" y="160"/>
                </a:lnTo>
                <a:lnTo>
                  <a:pt x="128" y="162"/>
                </a:lnTo>
                <a:lnTo>
                  <a:pt x="132" y="166"/>
                </a:lnTo>
                <a:lnTo>
                  <a:pt x="138" y="170"/>
                </a:lnTo>
                <a:lnTo>
                  <a:pt x="138" y="170"/>
                </a:lnTo>
                <a:lnTo>
                  <a:pt x="144" y="176"/>
                </a:lnTo>
                <a:lnTo>
                  <a:pt x="146" y="182"/>
                </a:lnTo>
                <a:lnTo>
                  <a:pt x="146" y="184"/>
                </a:lnTo>
                <a:lnTo>
                  <a:pt x="146" y="188"/>
                </a:lnTo>
                <a:lnTo>
                  <a:pt x="146" y="188"/>
                </a:lnTo>
                <a:lnTo>
                  <a:pt x="146" y="192"/>
                </a:lnTo>
                <a:lnTo>
                  <a:pt x="146" y="196"/>
                </a:lnTo>
                <a:lnTo>
                  <a:pt x="150" y="206"/>
                </a:lnTo>
                <a:lnTo>
                  <a:pt x="156" y="214"/>
                </a:lnTo>
                <a:lnTo>
                  <a:pt x="162" y="218"/>
                </a:lnTo>
                <a:lnTo>
                  <a:pt x="162" y="218"/>
                </a:lnTo>
                <a:lnTo>
                  <a:pt x="166" y="220"/>
                </a:lnTo>
                <a:lnTo>
                  <a:pt x="170" y="226"/>
                </a:lnTo>
                <a:lnTo>
                  <a:pt x="172" y="234"/>
                </a:lnTo>
                <a:lnTo>
                  <a:pt x="172" y="234"/>
                </a:lnTo>
                <a:lnTo>
                  <a:pt x="176" y="240"/>
                </a:lnTo>
                <a:lnTo>
                  <a:pt x="182" y="248"/>
                </a:lnTo>
                <a:lnTo>
                  <a:pt x="192" y="256"/>
                </a:lnTo>
                <a:lnTo>
                  <a:pt x="192" y="256"/>
                </a:lnTo>
                <a:lnTo>
                  <a:pt x="206" y="270"/>
                </a:lnTo>
                <a:lnTo>
                  <a:pt x="216" y="280"/>
                </a:lnTo>
                <a:lnTo>
                  <a:pt x="216" y="280"/>
                </a:lnTo>
                <a:lnTo>
                  <a:pt x="222" y="284"/>
                </a:lnTo>
                <a:lnTo>
                  <a:pt x="232" y="286"/>
                </a:lnTo>
                <a:lnTo>
                  <a:pt x="242" y="290"/>
                </a:lnTo>
                <a:lnTo>
                  <a:pt x="270" y="288"/>
                </a:lnTo>
                <a:lnTo>
                  <a:pt x="296" y="284"/>
                </a:lnTo>
                <a:lnTo>
                  <a:pt x="322" y="280"/>
                </a:lnTo>
                <a:lnTo>
                  <a:pt x="358" y="276"/>
                </a:lnTo>
                <a:lnTo>
                  <a:pt x="368" y="276"/>
                </a:lnTo>
                <a:lnTo>
                  <a:pt x="368" y="276"/>
                </a:lnTo>
                <a:lnTo>
                  <a:pt x="320" y="316"/>
                </a:lnTo>
                <a:lnTo>
                  <a:pt x="308" y="330"/>
                </a:lnTo>
                <a:lnTo>
                  <a:pt x="300" y="340"/>
                </a:lnTo>
                <a:lnTo>
                  <a:pt x="296" y="346"/>
                </a:lnTo>
                <a:lnTo>
                  <a:pt x="294" y="348"/>
                </a:lnTo>
                <a:lnTo>
                  <a:pt x="294" y="350"/>
                </a:lnTo>
                <a:lnTo>
                  <a:pt x="266" y="412"/>
                </a:lnTo>
                <a:lnTo>
                  <a:pt x="270" y="420"/>
                </a:lnTo>
                <a:lnTo>
                  <a:pt x="270" y="428"/>
                </a:lnTo>
                <a:lnTo>
                  <a:pt x="264" y="446"/>
                </a:lnTo>
                <a:lnTo>
                  <a:pt x="258" y="460"/>
                </a:lnTo>
                <a:lnTo>
                  <a:pt x="256" y="484"/>
                </a:lnTo>
                <a:lnTo>
                  <a:pt x="256" y="484"/>
                </a:lnTo>
                <a:lnTo>
                  <a:pt x="260" y="492"/>
                </a:lnTo>
                <a:lnTo>
                  <a:pt x="264" y="498"/>
                </a:lnTo>
                <a:lnTo>
                  <a:pt x="268" y="500"/>
                </a:lnTo>
                <a:lnTo>
                  <a:pt x="272" y="502"/>
                </a:lnTo>
                <a:lnTo>
                  <a:pt x="272" y="502"/>
                </a:lnTo>
                <a:lnTo>
                  <a:pt x="276" y="504"/>
                </a:lnTo>
                <a:lnTo>
                  <a:pt x="278" y="506"/>
                </a:lnTo>
                <a:lnTo>
                  <a:pt x="282" y="514"/>
                </a:lnTo>
                <a:lnTo>
                  <a:pt x="282" y="524"/>
                </a:lnTo>
                <a:lnTo>
                  <a:pt x="286" y="540"/>
                </a:lnTo>
                <a:lnTo>
                  <a:pt x="286" y="540"/>
                </a:lnTo>
                <a:lnTo>
                  <a:pt x="288" y="542"/>
                </a:lnTo>
                <a:lnTo>
                  <a:pt x="292" y="546"/>
                </a:lnTo>
                <a:lnTo>
                  <a:pt x="300" y="550"/>
                </a:lnTo>
                <a:lnTo>
                  <a:pt x="306" y="550"/>
                </a:lnTo>
                <a:lnTo>
                  <a:pt x="312" y="550"/>
                </a:lnTo>
                <a:lnTo>
                  <a:pt x="312" y="550"/>
                </a:lnTo>
                <a:lnTo>
                  <a:pt x="318" y="550"/>
                </a:lnTo>
                <a:lnTo>
                  <a:pt x="322" y="552"/>
                </a:lnTo>
                <a:lnTo>
                  <a:pt x="326" y="554"/>
                </a:lnTo>
                <a:lnTo>
                  <a:pt x="328" y="558"/>
                </a:lnTo>
                <a:lnTo>
                  <a:pt x="330" y="566"/>
                </a:lnTo>
                <a:lnTo>
                  <a:pt x="330" y="570"/>
                </a:lnTo>
                <a:lnTo>
                  <a:pt x="330" y="570"/>
                </a:lnTo>
                <a:lnTo>
                  <a:pt x="332" y="580"/>
                </a:lnTo>
                <a:lnTo>
                  <a:pt x="334" y="588"/>
                </a:lnTo>
                <a:lnTo>
                  <a:pt x="336" y="594"/>
                </a:lnTo>
                <a:lnTo>
                  <a:pt x="336" y="594"/>
                </a:lnTo>
                <a:lnTo>
                  <a:pt x="340" y="598"/>
                </a:lnTo>
                <a:lnTo>
                  <a:pt x="344" y="598"/>
                </a:lnTo>
                <a:lnTo>
                  <a:pt x="350" y="598"/>
                </a:lnTo>
                <a:lnTo>
                  <a:pt x="350" y="598"/>
                </a:lnTo>
                <a:lnTo>
                  <a:pt x="358" y="598"/>
                </a:lnTo>
                <a:lnTo>
                  <a:pt x="364" y="598"/>
                </a:lnTo>
                <a:lnTo>
                  <a:pt x="370" y="600"/>
                </a:lnTo>
                <a:lnTo>
                  <a:pt x="372" y="604"/>
                </a:lnTo>
                <a:lnTo>
                  <a:pt x="372" y="604"/>
                </a:lnTo>
                <a:lnTo>
                  <a:pt x="374" y="608"/>
                </a:lnTo>
                <a:lnTo>
                  <a:pt x="378" y="612"/>
                </a:lnTo>
                <a:lnTo>
                  <a:pt x="378" y="616"/>
                </a:lnTo>
                <a:lnTo>
                  <a:pt x="380" y="622"/>
                </a:lnTo>
                <a:lnTo>
                  <a:pt x="378" y="628"/>
                </a:lnTo>
                <a:lnTo>
                  <a:pt x="376" y="636"/>
                </a:lnTo>
                <a:lnTo>
                  <a:pt x="376" y="636"/>
                </a:lnTo>
                <a:lnTo>
                  <a:pt x="364" y="668"/>
                </a:lnTo>
                <a:lnTo>
                  <a:pt x="360" y="680"/>
                </a:lnTo>
                <a:lnTo>
                  <a:pt x="354" y="684"/>
                </a:lnTo>
                <a:lnTo>
                  <a:pt x="354" y="684"/>
                </a:lnTo>
                <a:lnTo>
                  <a:pt x="348" y="692"/>
                </a:lnTo>
                <a:lnTo>
                  <a:pt x="344" y="702"/>
                </a:lnTo>
                <a:lnTo>
                  <a:pt x="338" y="716"/>
                </a:lnTo>
                <a:lnTo>
                  <a:pt x="338" y="716"/>
                </a:lnTo>
                <a:lnTo>
                  <a:pt x="336" y="720"/>
                </a:lnTo>
                <a:lnTo>
                  <a:pt x="334" y="734"/>
                </a:lnTo>
                <a:lnTo>
                  <a:pt x="336" y="748"/>
                </a:lnTo>
                <a:lnTo>
                  <a:pt x="338" y="754"/>
                </a:lnTo>
                <a:lnTo>
                  <a:pt x="342" y="760"/>
                </a:lnTo>
                <a:lnTo>
                  <a:pt x="342" y="760"/>
                </a:lnTo>
                <a:lnTo>
                  <a:pt x="348" y="764"/>
                </a:lnTo>
                <a:lnTo>
                  <a:pt x="356" y="768"/>
                </a:lnTo>
                <a:lnTo>
                  <a:pt x="364" y="768"/>
                </a:lnTo>
                <a:lnTo>
                  <a:pt x="364" y="768"/>
                </a:lnTo>
                <a:lnTo>
                  <a:pt x="372" y="764"/>
                </a:lnTo>
                <a:lnTo>
                  <a:pt x="378" y="758"/>
                </a:lnTo>
                <a:lnTo>
                  <a:pt x="386" y="746"/>
                </a:lnTo>
                <a:lnTo>
                  <a:pt x="390" y="730"/>
                </a:lnTo>
                <a:lnTo>
                  <a:pt x="390" y="730"/>
                </a:lnTo>
                <a:lnTo>
                  <a:pt x="398" y="700"/>
                </a:lnTo>
                <a:lnTo>
                  <a:pt x="406" y="678"/>
                </a:lnTo>
                <a:lnTo>
                  <a:pt x="412" y="662"/>
                </a:lnTo>
                <a:lnTo>
                  <a:pt x="412" y="662"/>
                </a:lnTo>
                <a:lnTo>
                  <a:pt x="414" y="660"/>
                </a:lnTo>
                <a:lnTo>
                  <a:pt x="418" y="658"/>
                </a:lnTo>
                <a:lnTo>
                  <a:pt x="428" y="654"/>
                </a:lnTo>
                <a:lnTo>
                  <a:pt x="434" y="654"/>
                </a:lnTo>
                <a:lnTo>
                  <a:pt x="444" y="656"/>
                </a:lnTo>
                <a:lnTo>
                  <a:pt x="444" y="656"/>
                </a:lnTo>
                <a:lnTo>
                  <a:pt x="454" y="660"/>
                </a:lnTo>
                <a:lnTo>
                  <a:pt x="456" y="660"/>
                </a:lnTo>
                <a:lnTo>
                  <a:pt x="456" y="662"/>
                </a:lnTo>
                <a:lnTo>
                  <a:pt x="454" y="662"/>
                </a:lnTo>
                <a:lnTo>
                  <a:pt x="456" y="662"/>
                </a:lnTo>
                <a:lnTo>
                  <a:pt x="456" y="662"/>
                </a:lnTo>
                <a:lnTo>
                  <a:pt x="462" y="660"/>
                </a:lnTo>
                <a:lnTo>
                  <a:pt x="466" y="658"/>
                </a:lnTo>
                <a:lnTo>
                  <a:pt x="470" y="654"/>
                </a:lnTo>
                <a:lnTo>
                  <a:pt x="470" y="654"/>
                </a:lnTo>
                <a:lnTo>
                  <a:pt x="474" y="652"/>
                </a:lnTo>
                <a:lnTo>
                  <a:pt x="478" y="648"/>
                </a:lnTo>
                <a:lnTo>
                  <a:pt x="482" y="648"/>
                </a:lnTo>
                <a:lnTo>
                  <a:pt x="482" y="648"/>
                </a:lnTo>
                <a:lnTo>
                  <a:pt x="492" y="648"/>
                </a:lnTo>
                <a:lnTo>
                  <a:pt x="498" y="650"/>
                </a:lnTo>
                <a:lnTo>
                  <a:pt x="498" y="650"/>
                </a:lnTo>
                <a:lnTo>
                  <a:pt x="500" y="650"/>
                </a:lnTo>
                <a:lnTo>
                  <a:pt x="504" y="652"/>
                </a:lnTo>
                <a:lnTo>
                  <a:pt x="510" y="650"/>
                </a:lnTo>
                <a:lnTo>
                  <a:pt x="514" y="648"/>
                </a:lnTo>
                <a:lnTo>
                  <a:pt x="516" y="644"/>
                </a:lnTo>
                <a:lnTo>
                  <a:pt x="516" y="644"/>
                </a:lnTo>
                <a:lnTo>
                  <a:pt x="520" y="632"/>
                </a:lnTo>
                <a:lnTo>
                  <a:pt x="522" y="620"/>
                </a:lnTo>
                <a:lnTo>
                  <a:pt x="522" y="606"/>
                </a:lnTo>
                <a:lnTo>
                  <a:pt x="530" y="582"/>
                </a:lnTo>
                <a:lnTo>
                  <a:pt x="530" y="572"/>
                </a:lnTo>
                <a:lnTo>
                  <a:pt x="544" y="570"/>
                </a:lnTo>
                <a:lnTo>
                  <a:pt x="550" y="534"/>
                </a:lnTo>
                <a:lnTo>
                  <a:pt x="556" y="474"/>
                </a:lnTo>
                <a:lnTo>
                  <a:pt x="558" y="398"/>
                </a:lnTo>
                <a:lnTo>
                  <a:pt x="558" y="340"/>
                </a:lnTo>
                <a:lnTo>
                  <a:pt x="558" y="340"/>
                </a:lnTo>
                <a:lnTo>
                  <a:pt x="560" y="332"/>
                </a:lnTo>
                <a:lnTo>
                  <a:pt x="562" y="322"/>
                </a:lnTo>
                <a:lnTo>
                  <a:pt x="562" y="308"/>
                </a:lnTo>
                <a:lnTo>
                  <a:pt x="562" y="308"/>
                </a:lnTo>
                <a:lnTo>
                  <a:pt x="560" y="300"/>
                </a:lnTo>
                <a:lnTo>
                  <a:pt x="562" y="296"/>
                </a:lnTo>
                <a:lnTo>
                  <a:pt x="564" y="294"/>
                </a:lnTo>
                <a:lnTo>
                  <a:pt x="568" y="294"/>
                </a:lnTo>
                <a:lnTo>
                  <a:pt x="568" y="306"/>
                </a:lnTo>
                <a:lnTo>
                  <a:pt x="570" y="338"/>
                </a:lnTo>
                <a:lnTo>
                  <a:pt x="574" y="348"/>
                </a:lnTo>
                <a:lnTo>
                  <a:pt x="570" y="362"/>
                </a:lnTo>
                <a:lnTo>
                  <a:pt x="574" y="384"/>
                </a:lnTo>
                <a:lnTo>
                  <a:pt x="576" y="390"/>
                </a:lnTo>
                <a:lnTo>
                  <a:pt x="580" y="422"/>
                </a:lnTo>
                <a:lnTo>
                  <a:pt x="586" y="422"/>
                </a:lnTo>
                <a:lnTo>
                  <a:pt x="586" y="428"/>
                </a:lnTo>
                <a:lnTo>
                  <a:pt x="582" y="432"/>
                </a:lnTo>
                <a:lnTo>
                  <a:pt x="586" y="448"/>
                </a:lnTo>
                <a:lnTo>
                  <a:pt x="590" y="472"/>
                </a:lnTo>
                <a:lnTo>
                  <a:pt x="602" y="490"/>
                </a:lnTo>
                <a:lnTo>
                  <a:pt x="620" y="500"/>
                </a:lnTo>
                <a:lnTo>
                  <a:pt x="620" y="486"/>
                </a:lnTo>
                <a:lnTo>
                  <a:pt x="624" y="498"/>
                </a:lnTo>
                <a:lnTo>
                  <a:pt x="636" y="484"/>
                </a:lnTo>
                <a:lnTo>
                  <a:pt x="642" y="462"/>
                </a:lnTo>
                <a:lnTo>
                  <a:pt x="638" y="438"/>
                </a:lnTo>
                <a:lnTo>
                  <a:pt x="636" y="424"/>
                </a:lnTo>
                <a:lnTo>
                  <a:pt x="632" y="420"/>
                </a:lnTo>
                <a:lnTo>
                  <a:pt x="630" y="416"/>
                </a:lnTo>
                <a:lnTo>
                  <a:pt x="636" y="412"/>
                </a:lnTo>
                <a:lnTo>
                  <a:pt x="630" y="382"/>
                </a:lnTo>
                <a:lnTo>
                  <a:pt x="628" y="376"/>
                </a:lnTo>
                <a:lnTo>
                  <a:pt x="626" y="354"/>
                </a:lnTo>
                <a:lnTo>
                  <a:pt x="618" y="340"/>
                </a:lnTo>
                <a:lnTo>
                  <a:pt x="618" y="330"/>
                </a:lnTo>
                <a:lnTo>
                  <a:pt x="610" y="300"/>
                </a:lnTo>
                <a:lnTo>
                  <a:pt x="606" y="288"/>
                </a:lnTo>
                <a:lnTo>
                  <a:pt x="606" y="288"/>
                </a:lnTo>
                <a:lnTo>
                  <a:pt x="610" y="286"/>
                </a:lnTo>
                <a:lnTo>
                  <a:pt x="612" y="288"/>
                </a:lnTo>
                <a:lnTo>
                  <a:pt x="616" y="292"/>
                </a:lnTo>
                <a:lnTo>
                  <a:pt x="618" y="298"/>
                </a:lnTo>
                <a:lnTo>
                  <a:pt x="618" y="298"/>
                </a:lnTo>
                <a:lnTo>
                  <a:pt x="622" y="312"/>
                </a:lnTo>
                <a:lnTo>
                  <a:pt x="626" y="322"/>
                </a:lnTo>
                <a:lnTo>
                  <a:pt x="632" y="328"/>
                </a:lnTo>
                <a:lnTo>
                  <a:pt x="652" y="384"/>
                </a:lnTo>
                <a:lnTo>
                  <a:pt x="678" y="454"/>
                </a:lnTo>
                <a:lnTo>
                  <a:pt x="702" y="508"/>
                </a:lnTo>
                <a:lnTo>
                  <a:pt x="720" y="540"/>
                </a:lnTo>
                <a:lnTo>
                  <a:pt x="732" y="540"/>
                </a:lnTo>
                <a:lnTo>
                  <a:pt x="736" y="548"/>
                </a:lnTo>
                <a:lnTo>
                  <a:pt x="752" y="568"/>
                </a:lnTo>
                <a:lnTo>
                  <a:pt x="752" y="568"/>
                </a:lnTo>
                <a:lnTo>
                  <a:pt x="756" y="582"/>
                </a:lnTo>
                <a:lnTo>
                  <a:pt x="762" y="592"/>
                </a:lnTo>
                <a:lnTo>
                  <a:pt x="768" y="602"/>
                </a:lnTo>
                <a:lnTo>
                  <a:pt x="768" y="602"/>
                </a:lnTo>
                <a:lnTo>
                  <a:pt x="774" y="604"/>
                </a:lnTo>
                <a:lnTo>
                  <a:pt x="776" y="606"/>
                </a:lnTo>
                <a:lnTo>
                  <a:pt x="784" y="604"/>
                </a:lnTo>
                <a:lnTo>
                  <a:pt x="788" y="602"/>
                </a:lnTo>
                <a:lnTo>
                  <a:pt x="790" y="602"/>
                </a:lnTo>
                <a:lnTo>
                  <a:pt x="790" y="602"/>
                </a:lnTo>
                <a:lnTo>
                  <a:pt x="794" y="598"/>
                </a:lnTo>
                <a:lnTo>
                  <a:pt x="804" y="594"/>
                </a:lnTo>
                <a:lnTo>
                  <a:pt x="804" y="594"/>
                </a:lnTo>
                <a:lnTo>
                  <a:pt x="808" y="594"/>
                </a:lnTo>
                <a:lnTo>
                  <a:pt x="812" y="594"/>
                </a:lnTo>
                <a:lnTo>
                  <a:pt x="816" y="596"/>
                </a:lnTo>
                <a:lnTo>
                  <a:pt x="816" y="596"/>
                </a:lnTo>
                <a:lnTo>
                  <a:pt x="820" y="598"/>
                </a:lnTo>
                <a:lnTo>
                  <a:pt x="826" y="600"/>
                </a:lnTo>
                <a:lnTo>
                  <a:pt x="832" y="600"/>
                </a:lnTo>
                <a:lnTo>
                  <a:pt x="832" y="600"/>
                </a:lnTo>
                <a:lnTo>
                  <a:pt x="836" y="600"/>
                </a:lnTo>
                <a:lnTo>
                  <a:pt x="834" y="598"/>
                </a:lnTo>
                <a:lnTo>
                  <a:pt x="832" y="598"/>
                </a:lnTo>
                <a:lnTo>
                  <a:pt x="834" y="596"/>
                </a:lnTo>
                <a:lnTo>
                  <a:pt x="842" y="590"/>
                </a:lnTo>
                <a:lnTo>
                  <a:pt x="842" y="590"/>
                </a:lnTo>
                <a:lnTo>
                  <a:pt x="850" y="586"/>
                </a:lnTo>
                <a:lnTo>
                  <a:pt x="856" y="582"/>
                </a:lnTo>
                <a:lnTo>
                  <a:pt x="866" y="582"/>
                </a:lnTo>
                <a:lnTo>
                  <a:pt x="872" y="584"/>
                </a:lnTo>
                <a:lnTo>
                  <a:pt x="874" y="586"/>
                </a:lnTo>
                <a:lnTo>
                  <a:pt x="874" y="586"/>
                </a:lnTo>
                <a:lnTo>
                  <a:pt x="886" y="598"/>
                </a:lnTo>
                <a:lnTo>
                  <a:pt x="898" y="616"/>
                </a:lnTo>
                <a:lnTo>
                  <a:pt x="916" y="642"/>
                </a:lnTo>
                <a:lnTo>
                  <a:pt x="916" y="642"/>
                </a:lnTo>
                <a:lnTo>
                  <a:pt x="926" y="656"/>
                </a:lnTo>
                <a:lnTo>
                  <a:pt x="934" y="664"/>
                </a:lnTo>
                <a:lnTo>
                  <a:pt x="944" y="668"/>
                </a:lnTo>
                <a:lnTo>
                  <a:pt x="952" y="670"/>
                </a:lnTo>
                <a:lnTo>
                  <a:pt x="958" y="668"/>
                </a:lnTo>
                <a:lnTo>
                  <a:pt x="964" y="666"/>
                </a:lnTo>
                <a:lnTo>
                  <a:pt x="968" y="660"/>
                </a:lnTo>
                <a:lnTo>
                  <a:pt x="972" y="654"/>
                </a:lnTo>
                <a:lnTo>
                  <a:pt x="972" y="654"/>
                </a:lnTo>
                <a:lnTo>
                  <a:pt x="974" y="648"/>
                </a:lnTo>
                <a:lnTo>
                  <a:pt x="974" y="642"/>
                </a:lnTo>
                <a:lnTo>
                  <a:pt x="970" y="628"/>
                </a:lnTo>
                <a:lnTo>
                  <a:pt x="964" y="616"/>
                </a:lnTo>
                <a:lnTo>
                  <a:pt x="962" y="612"/>
                </a:lnTo>
                <a:lnTo>
                  <a:pt x="962" y="612"/>
                </a:lnTo>
                <a:lnTo>
                  <a:pt x="952" y="600"/>
                </a:lnTo>
                <a:lnTo>
                  <a:pt x="944" y="592"/>
                </a:lnTo>
                <a:lnTo>
                  <a:pt x="936" y="588"/>
                </a:lnTo>
                <a:lnTo>
                  <a:pt x="936" y="588"/>
                </a:lnTo>
                <a:lnTo>
                  <a:pt x="928" y="584"/>
                </a:lnTo>
                <a:lnTo>
                  <a:pt x="920" y="576"/>
                </a:lnTo>
                <a:lnTo>
                  <a:pt x="900" y="550"/>
                </a:lnTo>
                <a:lnTo>
                  <a:pt x="900" y="550"/>
                </a:lnTo>
                <a:lnTo>
                  <a:pt x="894" y="542"/>
                </a:lnTo>
                <a:lnTo>
                  <a:pt x="892" y="536"/>
                </a:lnTo>
                <a:lnTo>
                  <a:pt x="890" y="530"/>
                </a:lnTo>
                <a:lnTo>
                  <a:pt x="890" y="526"/>
                </a:lnTo>
                <a:lnTo>
                  <a:pt x="892" y="520"/>
                </a:lnTo>
                <a:lnTo>
                  <a:pt x="894" y="516"/>
                </a:lnTo>
                <a:lnTo>
                  <a:pt x="894" y="516"/>
                </a:lnTo>
                <a:lnTo>
                  <a:pt x="894" y="514"/>
                </a:lnTo>
                <a:lnTo>
                  <a:pt x="898" y="510"/>
                </a:lnTo>
                <a:lnTo>
                  <a:pt x="904" y="508"/>
                </a:lnTo>
                <a:lnTo>
                  <a:pt x="912" y="506"/>
                </a:lnTo>
                <a:lnTo>
                  <a:pt x="912" y="506"/>
                </a:lnTo>
                <a:lnTo>
                  <a:pt x="918" y="504"/>
                </a:lnTo>
                <a:lnTo>
                  <a:pt x="920" y="500"/>
                </a:lnTo>
                <a:lnTo>
                  <a:pt x="924" y="496"/>
                </a:lnTo>
                <a:lnTo>
                  <a:pt x="924" y="496"/>
                </a:lnTo>
                <a:lnTo>
                  <a:pt x="924" y="490"/>
                </a:lnTo>
                <a:lnTo>
                  <a:pt x="924" y="482"/>
                </a:lnTo>
                <a:lnTo>
                  <a:pt x="920" y="472"/>
                </a:lnTo>
                <a:lnTo>
                  <a:pt x="920" y="472"/>
                </a:lnTo>
                <a:lnTo>
                  <a:pt x="920" y="468"/>
                </a:lnTo>
                <a:lnTo>
                  <a:pt x="920" y="460"/>
                </a:lnTo>
                <a:lnTo>
                  <a:pt x="920" y="456"/>
                </a:lnTo>
                <a:lnTo>
                  <a:pt x="924" y="452"/>
                </a:lnTo>
                <a:lnTo>
                  <a:pt x="926" y="448"/>
                </a:lnTo>
                <a:lnTo>
                  <a:pt x="932" y="446"/>
                </a:lnTo>
                <a:lnTo>
                  <a:pt x="932" y="446"/>
                </a:lnTo>
                <a:lnTo>
                  <a:pt x="938" y="446"/>
                </a:lnTo>
                <a:lnTo>
                  <a:pt x="942" y="442"/>
                </a:lnTo>
                <a:lnTo>
                  <a:pt x="950" y="436"/>
                </a:lnTo>
                <a:lnTo>
                  <a:pt x="952" y="432"/>
                </a:lnTo>
                <a:lnTo>
                  <a:pt x="952" y="428"/>
                </a:lnTo>
                <a:lnTo>
                  <a:pt x="952" y="412"/>
                </a:lnTo>
                <a:lnTo>
                  <a:pt x="952" y="412"/>
                </a:lnTo>
                <a:lnTo>
                  <a:pt x="948" y="402"/>
                </a:lnTo>
                <a:lnTo>
                  <a:pt x="950" y="394"/>
                </a:lnTo>
                <a:lnTo>
                  <a:pt x="952" y="392"/>
                </a:lnTo>
                <a:lnTo>
                  <a:pt x="956" y="388"/>
                </a:lnTo>
                <a:lnTo>
                  <a:pt x="956" y="388"/>
                </a:lnTo>
                <a:lnTo>
                  <a:pt x="958" y="386"/>
                </a:lnTo>
                <a:lnTo>
                  <a:pt x="962" y="382"/>
                </a:lnTo>
                <a:lnTo>
                  <a:pt x="964" y="374"/>
                </a:lnTo>
                <a:lnTo>
                  <a:pt x="962" y="366"/>
                </a:lnTo>
                <a:lnTo>
                  <a:pt x="954" y="344"/>
                </a:lnTo>
                <a:lnTo>
                  <a:pt x="944" y="332"/>
                </a:lnTo>
                <a:lnTo>
                  <a:pt x="934" y="318"/>
                </a:lnTo>
                <a:lnTo>
                  <a:pt x="930" y="310"/>
                </a:lnTo>
                <a:lnTo>
                  <a:pt x="930" y="302"/>
                </a:lnTo>
                <a:lnTo>
                  <a:pt x="884" y="252"/>
                </a:lnTo>
                <a:lnTo>
                  <a:pt x="884" y="252"/>
                </a:lnTo>
                <a:lnTo>
                  <a:pt x="884" y="250"/>
                </a:lnTo>
                <a:lnTo>
                  <a:pt x="882" y="248"/>
                </a:lnTo>
                <a:lnTo>
                  <a:pt x="876" y="244"/>
                </a:lnTo>
                <a:lnTo>
                  <a:pt x="866" y="238"/>
                </a:lnTo>
                <a:lnTo>
                  <a:pt x="850" y="228"/>
                </a:lnTo>
                <a:lnTo>
                  <a:pt x="792" y="204"/>
                </a:lnTo>
                <a:lnTo>
                  <a:pt x="800" y="202"/>
                </a:lnTo>
                <a:lnTo>
                  <a:pt x="834" y="194"/>
                </a:lnTo>
                <a:lnTo>
                  <a:pt x="860" y="190"/>
                </a:lnTo>
                <a:lnTo>
                  <a:pt x="888" y="186"/>
                </a:lnTo>
                <a:lnTo>
                  <a:pt x="914" y="178"/>
                </a:lnTo>
                <a:lnTo>
                  <a:pt x="914" y="178"/>
                </a:lnTo>
                <a:lnTo>
                  <a:pt x="924" y="172"/>
                </a:lnTo>
                <a:lnTo>
                  <a:pt x="932" y="166"/>
                </a:lnTo>
                <a:lnTo>
                  <a:pt x="936" y="160"/>
                </a:lnTo>
                <a:lnTo>
                  <a:pt x="936" y="160"/>
                </a:lnTo>
                <a:lnTo>
                  <a:pt x="942" y="148"/>
                </a:lnTo>
                <a:lnTo>
                  <a:pt x="952" y="130"/>
                </a:lnTo>
                <a:lnTo>
                  <a:pt x="952" y="130"/>
                </a:lnTo>
                <a:lnTo>
                  <a:pt x="958" y="118"/>
                </a:lnTo>
                <a:lnTo>
                  <a:pt x="960" y="110"/>
                </a:lnTo>
                <a:lnTo>
                  <a:pt x="962" y="104"/>
                </a:lnTo>
                <a:lnTo>
                  <a:pt x="962" y="104"/>
                </a:lnTo>
                <a:lnTo>
                  <a:pt x="962" y="94"/>
                </a:lnTo>
                <a:lnTo>
                  <a:pt x="964" y="88"/>
                </a:lnTo>
                <a:lnTo>
                  <a:pt x="966" y="84"/>
                </a:lnTo>
                <a:lnTo>
                  <a:pt x="966" y="84"/>
                </a:lnTo>
                <a:lnTo>
                  <a:pt x="970" y="78"/>
                </a:lnTo>
                <a:lnTo>
                  <a:pt x="974" y="68"/>
                </a:lnTo>
                <a:lnTo>
                  <a:pt x="974" y="58"/>
                </a:lnTo>
                <a:lnTo>
                  <a:pt x="974" y="54"/>
                </a:lnTo>
                <a:lnTo>
                  <a:pt x="972" y="50"/>
                </a:lnTo>
                <a:lnTo>
                  <a:pt x="972" y="50"/>
                </a:lnTo>
                <a:lnTo>
                  <a:pt x="970" y="48"/>
                </a:lnTo>
                <a:lnTo>
                  <a:pt x="970" y="44"/>
                </a:lnTo>
                <a:lnTo>
                  <a:pt x="970" y="38"/>
                </a:lnTo>
                <a:lnTo>
                  <a:pt x="974" y="30"/>
                </a:lnTo>
                <a:lnTo>
                  <a:pt x="974" y="30"/>
                </a:lnTo>
                <a:lnTo>
                  <a:pt x="978" y="24"/>
                </a:lnTo>
                <a:lnTo>
                  <a:pt x="980" y="20"/>
                </a:lnTo>
                <a:lnTo>
                  <a:pt x="982" y="18"/>
                </a:lnTo>
                <a:lnTo>
                  <a:pt x="980" y="16"/>
                </a:lnTo>
                <a:lnTo>
                  <a:pt x="980" y="16"/>
                </a:lnTo>
                <a:lnTo>
                  <a:pt x="978" y="14"/>
                </a:lnTo>
                <a:lnTo>
                  <a:pt x="978" y="10"/>
                </a:lnTo>
                <a:lnTo>
                  <a:pt x="976" y="0"/>
                </a:lnTo>
                <a:lnTo>
                  <a:pt x="676" y="0"/>
                </a:lnTo>
                <a:close/>
                <a:moveTo>
                  <a:pt x="562" y="150"/>
                </a:moveTo>
                <a:lnTo>
                  <a:pt x="562" y="150"/>
                </a:lnTo>
                <a:lnTo>
                  <a:pt x="562" y="150"/>
                </a:lnTo>
                <a:lnTo>
                  <a:pt x="562" y="150"/>
                </a:lnTo>
                <a:lnTo>
                  <a:pt x="562" y="15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72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85"/>
          <p:cNvSpPr/>
          <p:nvPr/>
        </p:nvSpPr>
        <p:spPr>
          <a:xfrm>
            <a:off x="8709480" y="1287000"/>
            <a:ext cx="187200" cy="123120"/>
          </a:xfrm>
          <a:custGeom>
            <a:avLst/>
            <a:gdLst/>
            <a:ahLst/>
            <a:rect l="l" t="t" r="r" b="b"/>
            <a:pathLst>
              <a:path w="152" h="100">
                <a:moveTo>
                  <a:pt x="152" y="100"/>
                </a:moveTo>
                <a:lnTo>
                  <a:pt x="152" y="100"/>
                </a:lnTo>
                <a:lnTo>
                  <a:pt x="152" y="100"/>
                </a:lnTo>
                <a:lnTo>
                  <a:pt x="152" y="100"/>
                </a:lnTo>
                <a:lnTo>
                  <a:pt x="138" y="90"/>
                </a:lnTo>
                <a:lnTo>
                  <a:pt x="34" y="18"/>
                </a:lnTo>
                <a:lnTo>
                  <a:pt x="34" y="18"/>
                </a:lnTo>
                <a:lnTo>
                  <a:pt x="16" y="6"/>
                </a:lnTo>
                <a:lnTo>
                  <a:pt x="16" y="6"/>
                </a:lnTo>
                <a:lnTo>
                  <a:pt x="10" y="2"/>
                </a:lnTo>
                <a:lnTo>
                  <a:pt x="4" y="0"/>
                </a:lnTo>
                <a:lnTo>
                  <a:pt x="4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4" y="6"/>
                </a:lnTo>
                <a:lnTo>
                  <a:pt x="8" y="8"/>
                </a:lnTo>
                <a:lnTo>
                  <a:pt x="8" y="8"/>
                </a:lnTo>
                <a:lnTo>
                  <a:pt x="24" y="18"/>
                </a:lnTo>
                <a:lnTo>
                  <a:pt x="138" y="92"/>
                </a:lnTo>
                <a:lnTo>
                  <a:pt x="138" y="92"/>
                </a:lnTo>
                <a:lnTo>
                  <a:pt x="152" y="100"/>
                </a:lnTo>
                <a:lnTo>
                  <a:pt x="152" y="10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86"/>
          <p:cNvSpPr/>
          <p:nvPr/>
        </p:nvSpPr>
        <p:spPr>
          <a:xfrm>
            <a:off x="8899560" y="1415160"/>
            <a:ext cx="360" cy="360"/>
          </a:xfrm>
          <a:custGeom>
            <a:avLst/>
            <a:gdLst/>
            <a:ahLst/>
            <a:rect l="l" t="t" r="r" b="b"/>
            <a:pathLst>
              <a:path w="0" h="0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87"/>
          <p:cNvSpPr/>
          <p:nvPr/>
        </p:nvSpPr>
        <p:spPr>
          <a:xfrm>
            <a:off x="8906760" y="1185840"/>
            <a:ext cx="41760" cy="221760"/>
          </a:xfrm>
          <a:custGeom>
            <a:avLst/>
            <a:gdLst/>
            <a:ahLst/>
            <a:rect l="l" t="t" r="r" b="b"/>
            <a:pathLst>
              <a:path w="34" h="180">
                <a:moveTo>
                  <a:pt x="0" y="178"/>
                </a:moveTo>
                <a:lnTo>
                  <a:pt x="0" y="178"/>
                </a:lnTo>
                <a:lnTo>
                  <a:pt x="4" y="162"/>
                </a:lnTo>
                <a:lnTo>
                  <a:pt x="28" y="30"/>
                </a:lnTo>
                <a:lnTo>
                  <a:pt x="28" y="30"/>
                </a:lnTo>
                <a:lnTo>
                  <a:pt x="34" y="10"/>
                </a:lnTo>
                <a:lnTo>
                  <a:pt x="34" y="10"/>
                </a:lnTo>
                <a:lnTo>
                  <a:pt x="34" y="6"/>
                </a:lnTo>
                <a:lnTo>
                  <a:pt x="34" y="2"/>
                </a:lnTo>
                <a:lnTo>
                  <a:pt x="34" y="2"/>
                </a:lnTo>
                <a:lnTo>
                  <a:pt x="32" y="0"/>
                </a:lnTo>
                <a:lnTo>
                  <a:pt x="30" y="2"/>
                </a:lnTo>
                <a:lnTo>
                  <a:pt x="30" y="2"/>
                </a:lnTo>
                <a:lnTo>
                  <a:pt x="28" y="8"/>
                </a:lnTo>
                <a:lnTo>
                  <a:pt x="26" y="14"/>
                </a:lnTo>
                <a:lnTo>
                  <a:pt x="26" y="14"/>
                </a:lnTo>
                <a:lnTo>
                  <a:pt x="22" y="38"/>
                </a:lnTo>
                <a:lnTo>
                  <a:pt x="2" y="162"/>
                </a:lnTo>
                <a:lnTo>
                  <a:pt x="2" y="162"/>
                </a:lnTo>
                <a:lnTo>
                  <a:pt x="0" y="178"/>
                </a:lnTo>
                <a:lnTo>
                  <a:pt x="0" y="178"/>
                </a:lnTo>
                <a:lnTo>
                  <a:pt x="0" y="180"/>
                </a:lnTo>
                <a:lnTo>
                  <a:pt x="0" y="180"/>
                </a:lnTo>
                <a:lnTo>
                  <a:pt x="0" y="178"/>
                </a:lnTo>
                <a:lnTo>
                  <a:pt x="0" y="178"/>
                </a:lnTo>
                <a:close/>
              </a:path>
            </a:pathLst>
          </a:custGeom>
          <a:solidFill>
            <a:schemeClr val="bg2">
              <a:lumMod val="50000"/>
              <a:lumOff val="50000"/>
              <a:alpha val="18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88"/>
          <p:cNvSpPr/>
          <p:nvPr/>
        </p:nvSpPr>
        <p:spPr>
          <a:xfrm>
            <a:off x="8324280" y="990720"/>
            <a:ext cx="819360" cy="1066320"/>
          </a:xfrm>
          <a:custGeom>
            <a:avLst/>
            <a:gdLst/>
            <a:ahLst/>
            <a:rect l="l" t="t" r="r" b="b"/>
            <a:pathLst>
              <a:path w="664" h="864">
                <a:moveTo>
                  <a:pt x="566" y="472"/>
                </a:moveTo>
                <a:lnTo>
                  <a:pt x="566" y="472"/>
                </a:lnTo>
                <a:lnTo>
                  <a:pt x="568" y="472"/>
                </a:lnTo>
                <a:lnTo>
                  <a:pt x="572" y="476"/>
                </a:lnTo>
                <a:lnTo>
                  <a:pt x="582" y="488"/>
                </a:lnTo>
                <a:lnTo>
                  <a:pt x="612" y="532"/>
                </a:lnTo>
                <a:lnTo>
                  <a:pt x="660" y="604"/>
                </a:lnTo>
                <a:lnTo>
                  <a:pt x="660" y="604"/>
                </a:lnTo>
                <a:lnTo>
                  <a:pt x="664" y="608"/>
                </a:lnTo>
                <a:lnTo>
                  <a:pt x="664" y="356"/>
                </a:lnTo>
                <a:lnTo>
                  <a:pt x="664" y="356"/>
                </a:lnTo>
                <a:lnTo>
                  <a:pt x="650" y="354"/>
                </a:lnTo>
                <a:lnTo>
                  <a:pt x="650" y="354"/>
                </a:lnTo>
                <a:lnTo>
                  <a:pt x="664" y="346"/>
                </a:lnTo>
                <a:lnTo>
                  <a:pt x="664" y="0"/>
                </a:lnTo>
                <a:lnTo>
                  <a:pt x="664" y="0"/>
                </a:lnTo>
                <a:lnTo>
                  <a:pt x="638" y="20"/>
                </a:lnTo>
                <a:lnTo>
                  <a:pt x="624" y="34"/>
                </a:lnTo>
                <a:lnTo>
                  <a:pt x="608" y="50"/>
                </a:lnTo>
                <a:lnTo>
                  <a:pt x="608" y="50"/>
                </a:lnTo>
                <a:lnTo>
                  <a:pt x="594" y="68"/>
                </a:lnTo>
                <a:lnTo>
                  <a:pt x="580" y="86"/>
                </a:lnTo>
                <a:lnTo>
                  <a:pt x="568" y="104"/>
                </a:lnTo>
                <a:lnTo>
                  <a:pt x="558" y="124"/>
                </a:lnTo>
                <a:lnTo>
                  <a:pt x="548" y="146"/>
                </a:lnTo>
                <a:lnTo>
                  <a:pt x="540" y="166"/>
                </a:lnTo>
                <a:lnTo>
                  <a:pt x="524" y="214"/>
                </a:lnTo>
                <a:lnTo>
                  <a:pt x="524" y="214"/>
                </a:lnTo>
                <a:lnTo>
                  <a:pt x="514" y="254"/>
                </a:lnTo>
                <a:lnTo>
                  <a:pt x="508" y="294"/>
                </a:lnTo>
                <a:lnTo>
                  <a:pt x="504" y="330"/>
                </a:lnTo>
                <a:lnTo>
                  <a:pt x="502" y="356"/>
                </a:lnTo>
                <a:lnTo>
                  <a:pt x="502" y="356"/>
                </a:lnTo>
                <a:lnTo>
                  <a:pt x="498" y="358"/>
                </a:lnTo>
                <a:lnTo>
                  <a:pt x="498" y="358"/>
                </a:lnTo>
                <a:lnTo>
                  <a:pt x="490" y="350"/>
                </a:lnTo>
                <a:lnTo>
                  <a:pt x="490" y="350"/>
                </a:lnTo>
                <a:lnTo>
                  <a:pt x="490" y="346"/>
                </a:lnTo>
                <a:lnTo>
                  <a:pt x="490" y="342"/>
                </a:lnTo>
                <a:lnTo>
                  <a:pt x="490" y="342"/>
                </a:lnTo>
                <a:lnTo>
                  <a:pt x="488" y="340"/>
                </a:lnTo>
                <a:lnTo>
                  <a:pt x="484" y="338"/>
                </a:lnTo>
                <a:lnTo>
                  <a:pt x="480" y="336"/>
                </a:lnTo>
                <a:lnTo>
                  <a:pt x="476" y="338"/>
                </a:lnTo>
                <a:lnTo>
                  <a:pt x="476" y="338"/>
                </a:lnTo>
                <a:lnTo>
                  <a:pt x="476" y="338"/>
                </a:lnTo>
                <a:lnTo>
                  <a:pt x="476" y="336"/>
                </a:lnTo>
                <a:lnTo>
                  <a:pt x="474" y="336"/>
                </a:lnTo>
                <a:lnTo>
                  <a:pt x="472" y="338"/>
                </a:lnTo>
                <a:lnTo>
                  <a:pt x="472" y="338"/>
                </a:lnTo>
                <a:lnTo>
                  <a:pt x="468" y="336"/>
                </a:lnTo>
                <a:lnTo>
                  <a:pt x="468" y="336"/>
                </a:lnTo>
                <a:lnTo>
                  <a:pt x="468" y="336"/>
                </a:lnTo>
                <a:lnTo>
                  <a:pt x="466" y="338"/>
                </a:lnTo>
                <a:lnTo>
                  <a:pt x="464" y="338"/>
                </a:lnTo>
                <a:lnTo>
                  <a:pt x="464" y="340"/>
                </a:lnTo>
                <a:lnTo>
                  <a:pt x="462" y="340"/>
                </a:lnTo>
                <a:lnTo>
                  <a:pt x="462" y="342"/>
                </a:lnTo>
                <a:lnTo>
                  <a:pt x="464" y="344"/>
                </a:lnTo>
                <a:lnTo>
                  <a:pt x="464" y="344"/>
                </a:lnTo>
                <a:lnTo>
                  <a:pt x="464" y="344"/>
                </a:lnTo>
                <a:lnTo>
                  <a:pt x="460" y="344"/>
                </a:lnTo>
                <a:lnTo>
                  <a:pt x="460" y="344"/>
                </a:lnTo>
                <a:lnTo>
                  <a:pt x="456" y="346"/>
                </a:lnTo>
                <a:lnTo>
                  <a:pt x="454" y="350"/>
                </a:lnTo>
                <a:lnTo>
                  <a:pt x="454" y="354"/>
                </a:lnTo>
                <a:lnTo>
                  <a:pt x="456" y="358"/>
                </a:lnTo>
                <a:lnTo>
                  <a:pt x="456" y="358"/>
                </a:lnTo>
                <a:lnTo>
                  <a:pt x="458" y="362"/>
                </a:lnTo>
                <a:lnTo>
                  <a:pt x="458" y="362"/>
                </a:lnTo>
                <a:lnTo>
                  <a:pt x="458" y="370"/>
                </a:lnTo>
                <a:lnTo>
                  <a:pt x="458" y="374"/>
                </a:lnTo>
                <a:lnTo>
                  <a:pt x="458" y="374"/>
                </a:lnTo>
                <a:lnTo>
                  <a:pt x="456" y="376"/>
                </a:lnTo>
                <a:lnTo>
                  <a:pt x="456" y="376"/>
                </a:lnTo>
                <a:lnTo>
                  <a:pt x="434" y="360"/>
                </a:lnTo>
                <a:lnTo>
                  <a:pt x="406" y="338"/>
                </a:lnTo>
                <a:lnTo>
                  <a:pt x="372" y="314"/>
                </a:lnTo>
                <a:lnTo>
                  <a:pt x="336" y="294"/>
                </a:lnTo>
                <a:lnTo>
                  <a:pt x="336" y="294"/>
                </a:lnTo>
                <a:lnTo>
                  <a:pt x="292" y="272"/>
                </a:lnTo>
                <a:lnTo>
                  <a:pt x="270" y="264"/>
                </a:lnTo>
                <a:lnTo>
                  <a:pt x="248" y="256"/>
                </a:lnTo>
                <a:lnTo>
                  <a:pt x="226" y="250"/>
                </a:lnTo>
                <a:lnTo>
                  <a:pt x="204" y="246"/>
                </a:lnTo>
                <a:lnTo>
                  <a:pt x="182" y="244"/>
                </a:lnTo>
                <a:lnTo>
                  <a:pt x="160" y="242"/>
                </a:lnTo>
                <a:lnTo>
                  <a:pt x="160" y="242"/>
                </a:lnTo>
                <a:lnTo>
                  <a:pt x="138" y="242"/>
                </a:lnTo>
                <a:lnTo>
                  <a:pt x="116" y="242"/>
                </a:lnTo>
                <a:lnTo>
                  <a:pt x="84" y="248"/>
                </a:lnTo>
                <a:lnTo>
                  <a:pt x="62" y="252"/>
                </a:lnTo>
                <a:lnTo>
                  <a:pt x="56" y="256"/>
                </a:lnTo>
                <a:lnTo>
                  <a:pt x="30" y="266"/>
                </a:lnTo>
                <a:lnTo>
                  <a:pt x="8" y="282"/>
                </a:lnTo>
                <a:lnTo>
                  <a:pt x="0" y="296"/>
                </a:lnTo>
                <a:lnTo>
                  <a:pt x="0" y="324"/>
                </a:lnTo>
                <a:lnTo>
                  <a:pt x="2" y="330"/>
                </a:lnTo>
                <a:lnTo>
                  <a:pt x="14" y="344"/>
                </a:lnTo>
                <a:lnTo>
                  <a:pt x="28" y="358"/>
                </a:lnTo>
                <a:lnTo>
                  <a:pt x="28" y="358"/>
                </a:lnTo>
                <a:lnTo>
                  <a:pt x="36" y="364"/>
                </a:lnTo>
                <a:lnTo>
                  <a:pt x="42" y="366"/>
                </a:lnTo>
                <a:lnTo>
                  <a:pt x="46" y="368"/>
                </a:lnTo>
                <a:lnTo>
                  <a:pt x="46" y="368"/>
                </a:lnTo>
                <a:lnTo>
                  <a:pt x="52" y="368"/>
                </a:lnTo>
                <a:lnTo>
                  <a:pt x="56" y="372"/>
                </a:lnTo>
                <a:lnTo>
                  <a:pt x="60" y="376"/>
                </a:lnTo>
                <a:lnTo>
                  <a:pt x="60" y="376"/>
                </a:lnTo>
                <a:lnTo>
                  <a:pt x="64" y="380"/>
                </a:lnTo>
                <a:lnTo>
                  <a:pt x="70" y="384"/>
                </a:lnTo>
                <a:lnTo>
                  <a:pt x="78" y="386"/>
                </a:lnTo>
                <a:lnTo>
                  <a:pt x="78" y="386"/>
                </a:lnTo>
                <a:lnTo>
                  <a:pt x="84" y="386"/>
                </a:lnTo>
                <a:lnTo>
                  <a:pt x="92" y="390"/>
                </a:lnTo>
                <a:lnTo>
                  <a:pt x="98" y="394"/>
                </a:lnTo>
                <a:lnTo>
                  <a:pt x="100" y="398"/>
                </a:lnTo>
                <a:lnTo>
                  <a:pt x="100" y="398"/>
                </a:lnTo>
                <a:lnTo>
                  <a:pt x="104" y="402"/>
                </a:lnTo>
                <a:lnTo>
                  <a:pt x="112" y="406"/>
                </a:lnTo>
                <a:lnTo>
                  <a:pt x="120" y="410"/>
                </a:lnTo>
                <a:lnTo>
                  <a:pt x="120" y="410"/>
                </a:lnTo>
                <a:lnTo>
                  <a:pt x="126" y="418"/>
                </a:lnTo>
                <a:lnTo>
                  <a:pt x="130" y="426"/>
                </a:lnTo>
                <a:lnTo>
                  <a:pt x="130" y="430"/>
                </a:lnTo>
                <a:lnTo>
                  <a:pt x="130" y="430"/>
                </a:lnTo>
                <a:lnTo>
                  <a:pt x="132" y="434"/>
                </a:lnTo>
                <a:lnTo>
                  <a:pt x="136" y="436"/>
                </a:lnTo>
                <a:lnTo>
                  <a:pt x="142" y="438"/>
                </a:lnTo>
                <a:lnTo>
                  <a:pt x="142" y="438"/>
                </a:lnTo>
                <a:lnTo>
                  <a:pt x="146" y="442"/>
                </a:lnTo>
                <a:lnTo>
                  <a:pt x="150" y="446"/>
                </a:lnTo>
                <a:lnTo>
                  <a:pt x="152" y="452"/>
                </a:lnTo>
                <a:lnTo>
                  <a:pt x="152" y="452"/>
                </a:lnTo>
                <a:lnTo>
                  <a:pt x="152" y="456"/>
                </a:lnTo>
                <a:lnTo>
                  <a:pt x="154" y="458"/>
                </a:lnTo>
                <a:lnTo>
                  <a:pt x="158" y="466"/>
                </a:lnTo>
                <a:lnTo>
                  <a:pt x="166" y="472"/>
                </a:lnTo>
                <a:lnTo>
                  <a:pt x="170" y="474"/>
                </a:lnTo>
                <a:lnTo>
                  <a:pt x="170" y="474"/>
                </a:lnTo>
                <a:lnTo>
                  <a:pt x="174" y="476"/>
                </a:lnTo>
                <a:lnTo>
                  <a:pt x="178" y="480"/>
                </a:lnTo>
                <a:lnTo>
                  <a:pt x="182" y="486"/>
                </a:lnTo>
                <a:lnTo>
                  <a:pt x="182" y="486"/>
                </a:lnTo>
                <a:lnTo>
                  <a:pt x="186" y="490"/>
                </a:lnTo>
                <a:lnTo>
                  <a:pt x="192" y="494"/>
                </a:lnTo>
                <a:lnTo>
                  <a:pt x="200" y="500"/>
                </a:lnTo>
                <a:lnTo>
                  <a:pt x="200" y="500"/>
                </a:lnTo>
                <a:lnTo>
                  <a:pt x="216" y="510"/>
                </a:lnTo>
                <a:lnTo>
                  <a:pt x="224" y="516"/>
                </a:lnTo>
                <a:lnTo>
                  <a:pt x="224" y="516"/>
                </a:lnTo>
                <a:lnTo>
                  <a:pt x="230" y="518"/>
                </a:lnTo>
                <a:lnTo>
                  <a:pt x="238" y="518"/>
                </a:lnTo>
                <a:lnTo>
                  <a:pt x="246" y="518"/>
                </a:lnTo>
                <a:lnTo>
                  <a:pt x="268" y="512"/>
                </a:lnTo>
                <a:lnTo>
                  <a:pt x="288" y="504"/>
                </a:lnTo>
                <a:lnTo>
                  <a:pt x="306" y="496"/>
                </a:lnTo>
                <a:lnTo>
                  <a:pt x="332" y="486"/>
                </a:lnTo>
                <a:lnTo>
                  <a:pt x="350" y="482"/>
                </a:lnTo>
                <a:lnTo>
                  <a:pt x="350" y="482"/>
                </a:lnTo>
                <a:lnTo>
                  <a:pt x="350" y="482"/>
                </a:lnTo>
                <a:lnTo>
                  <a:pt x="334" y="504"/>
                </a:lnTo>
                <a:lnTo>
                  <a:pt x="320" y="526"/>
                </a:lnTo>
                <a:lnTo>
                  <a:pt x="320" y="526"/>
                </a:lnTo>
                <a:lnTo>
                  <a:pt x="302" y="566"/>
                </a:lnTo>
                <a:lnTo>
                  <a:pt x="298" y="576"/>
                </a:lnTo>
                <a:lnTo>
                  <a:pt x="298" y="582"/>
                </a:lnTo>
                <a:lnTo>
                  <a:pt x="298" y="586"/>
                </a:lnTo>
                <a:lnTo>
                  <a:pt x="300" y="586"/>
                </a:lnTo>
                <a:lnTo>
                  <a:pt x="302" y="586"/>
                </a:lnTo>
                <a:lnTo>
                  <a:pt x="310" y="598"/>
                </a:lnTo>
                <a:lnTo>
                  <a:pt x="310" y="598"/>
                </a:lnTo>
                <a:lnTo>
                  <a:pt x="318" y="604"/>
                </a:lnTo>
                <a:lnTo>
                  <a:pt x="334" y="622"/>
                </a:lnTo>
                <a:lnTo>
                  <a:pt x="344" y="630"/>
                </a:lnTo>
                <a:lnTo>
                  <a:pt x="356" y="638"/>
                </a:lnTo>
                <a:lnTo>
                  <a:pt x="366" y="644"/>
                </a:lnTo>
                <a:lnTo>
                  <a:pt x="376" y="646"/>
                </a:lnTo>
                <a:lnTo>
                  <a:pt x="376" y="646"/>
                </a:lnTo>
                <a:lnTo>
                  <a:pt x="384" y="646"/>
                </a:lnTo>
                <a:lnTo>
                  <a:pt x="390" y="648"/>
                </a:lnTo>
                <a:lnTo>
                  <a:pt x="396" y="650"/>
                </a:lnTo>
                <a:lnTo>
                  <a:pt x="398" y="654"/>
                </a:lnTo>
                <a:lnTo>
                  <a:pt x="402" y="660"/>
                </a:lnTo>
                <a:lnTo>
                  <a:pt x="404" y="662"/>
                </a:lnTo>
                <a:lnTo>
                  <a:pt x="404" y="662"/>
                </a:lnTo>
                <a:lnTo>
                  <a:pt x="414" y="670"/>
                </a:lnTo>
                <a:lnTo>
                  <a:pt x="424" y="676"/>
                </a:lnTo>
                <a:lnTo>
                  <a:pt x="428" y="678"/>
                </a:lnTo>
                <a:lnTo>
                  <a:pt x="434" y="676"/>
                </a:lnTo>
                <a:lnTo>
                  <a:pt x="434" y="676"/>
                </a:lnTo>
                <a:lnTo>
                  <a:pt x="438" y="678"/>
                </a:lnTo>
                <a:lnTo>
                  <a:pt x="444" y="680"/>
                </a:lnTo>
                <a:lnTo>
                  <a:pt x="454" y="692"/>
                </a:lnTo>
                <a:lnTo>
                  <a:pt x="460" y="704"/>
                </a:lnTo>
                <a:lnTo>
                  <a:pt x="464" y="710"/>
                </a:lnTo>
                <a:lnTo>
                  <a:pt x="464" y="710"/>
                </a:lnTo>
                <a:lnTo>
                  <a:pt x="466" y="716"/>
                </a:lnTo>
                <a:lnTo>
                  <a:pt x="470" y="730"/>
                </a:lnTo>
                <a:lnTo>
                  <a:pt x="472" y="740"/>
                </a:lnTo>
                <a:lnTo>
                  <a:pt x="472" y="750"/>
                </a:lnTo>
                <a:lnTo>
                  <a:pt x="470" y="760"/>
                </a:lnTo>
                <a:lnTo>
                  <a:pt x="468" y="770"/>
                </a:lnTo>
                <a:lnTo>
                  <a:pt x="468" y="770"/>
                </a:lnTo>
                <a:lnTo>
                  <a:pt x="460" y="788"/>
                </a:lnTo>
                <a:lnTo>
                  <a:pt x="456" y="800"/>
                </a:lnTo>
                <a:lnTo>
                  <a:pt x="454" y="810"/>
                </a:lnTo>
                <a:lnTo>
                  <a:pt x="454" y="810"/>
                </a:lnTo>
                <a:lnTo>
                  <a:pt x="452" y="816"/>
                </a:lnTo>
                <a:lnTo>
                  <a:pt x="452" y="824"/>
                </a:lnTo>
                <a:lnTo>
                  <a:pt x="454" y="832"/>
                </a:lnTo>
                <a:lnTo>
                  <a:pt x="454" y="832"/>
                </a:lnTo>
                <a:lnTo>
                  <a:pt x="458" y="852"/>
                </a:lnTo>
                <a:lnTo>
                  <a:pt x="462" y="858"/>
                </a:lnTo>
                <a:lnTo>
                  <a:pt x="466" y="864"/>
                </a:lnTo>
                <a:lnTo>
                  <a:pt x="466" y="864"/>
                </a:lnTo>
                <a:lnTo>
                  <a:pt x="468" y="864"/>
                </a:lnTo>
                <a:lnTo>
                  <a:pt x="472" y="864"/>
                </a:lnTo>
                <a:lnTo>
                  <a:pt x="472" y="864"/>
                </a:lnTo>
                <a:lnTo>
                  <a:pt x="476" y="860"/>
                </a:lnTo>
                <a:lnTo>
                  <a:pt x="480" y="858"/>
                </a:lnTo>
                <a:lnTo>
                  <a:pt x="496" y="810"/>
                </a:lnTo>
                <a:lnTo>
                  <a:pt x="490" y="798"/>
                </a:lnTo>
                <a:lnTo>
                  <a:pt x="490" y="798"/>
                </a:lnTo>
                <a:lnTo>
                  <a:pt x="492" y="792"/>
                </a:lnTo>
                <a:lnTo>
                  <a:pt x="494" y="786"/>
                </a:lnTo>
                <a:lnTo>
                  <a:pt x="498" y="784"/>
                </a:lnTo>
                <a:lnTo>
                  <a:pt x="498" y="784"/>
                </a:lnTo>
                <a:lnTo>
                  <a:pt x="502" y="778"/>
                </a:lnTo>
                <a:lnTo>
                  <a:pt x="506" y="770"/>
                </a:lnTo>
                <a:lnTo>
                  <a:pt x="508" y="758"/>
                </a:lnTo>
                <a:lnTo>
                  <a:pt x="508" y="758"/>
                </a:lnTo>
                <a:lnTo>
                  <a:pt x="512" y="748"/>
                </a:lnTo>
                <a:lnTo>
                  <a:pt x="520" y="726"/>
                </a:lnTo>
                <a:lnTo>
                  <a:pt x="520" y="726"/>
                </a:lnTo>
                <a:lnTo>
                  <a:pt x="524" y="694"/>
                </a:lnTo>
                <a:lnTo>
                  <a:pt x="526" y="676"/>
                </a:lnTo>
                <a:lnTo>
                  <a:pt x="524" y="662"/>
                </a:lnTo>
                <a:lnTo>
                  <a:pt x="524" y="662"/>
                </a:lnTo>
                <a:lnTo>
                  <a:pt x="504" y="578"/>
                </a:lnTo>
                <a:lnTo>
                  <a:pt x="494" y="526"/>
                </a:lnTo>
                <a:lnTo>
                  <a:pt x="492" y="510"/>
                </a:lnTo>
                <a:lnTo>
                  <a:pt x="492" y="504"/>
                </a:lnTo>
                <a:lnTo>
                  <a:pt x="494" y="502"/>
                </a:lnTo>
                <a:lnTo>
                  <a:pt x="494" y="502"/>
                </a:lnTo>
                <a:lnTo>
                  <a:pt x="498" y="498"/>
                </a:lnTo>
                <a:lnTo>
                  <a:pt x="500" y="492"/>
                </a:lnTo>
                <a:lnTo>
                  <a:pt x="504" y="474"/>
                </a:lnTo>
                <a:lnTo>
                  <a:pt x="512" y="500"/>
                </a:lnTo>
                <a:lnTo>
                  <a:pt x="518" y="508"/>
                </a:lnTo>
                <a:lnTo>
                  <a:pt x="518" y="520"/>
                </a:lnTo>
                <a:lnTo>
                  <a:pt x="526" y="538"/>
                </a:lnTo>
                <a:lnTo>
                  <a:pt x="528" y="542"/>
                </a:lnTo>
                <a:lnTo>
                  <a:pt x="538" y="568"/>
                </a:lnTo>
                <a:lnTo>
                  <a:pt x="542" y="568"/>
                </a:lnTo>
                <a:lnTo>
                  <a:pt x="544" y="572"/>
                </a:lnTo>
                <a:lnTo>
                  <a:pt x="542" y="576"/>
                </a:lnTo>
                <a:lnTo>
                  <a:pt x="548" y="588"/>
                </a:lnTo>
                <a:lnTo>
                  <a:pt x="556" y="608"/>
                </a:lnTo>
                <a:lnTo>
                  <a:pt x="570" y="620"/>
                </a:lnTo>
                <a:lnTo>
                  <a:pt x="588" y="626"/>
                </a:lnTo>
                <a:lnTo>
                  <a:pt x="584" y="614"/>
                </a:lnTo>
                <a:lnTo>
                  <a:pt x="590" y="624"/>
                </a:lnTo>
                <a:lnTo>
                  <a:pt x="598" y="608"/>
                </a:lnTo>
                <a:lnTo>
                  <a:pt x="598" y="590"/>
                </a:lnTo>
                <a:lnTo>
                  <a:pt x="590" y="570"/>
                </a:lnTo>
                <a:lnTo>
                  <a:pt x="586" y="558"/>
                </a:lnTo>
                <a:lnTo>
                  <a:pt x="580" y="556"/>
                </a:lnTo>
                <a:lnTo>
                  <a:pt x="580" y="552"/>
                </a:lnTo>
                <a:lnTo>
                  <a:pt x="582" y="548"/>
                </a:lnTo>
                <a:lnTo>
                  <a:pt x="572" y="524"/>
                </a:lnTo>
                <a:lnTo>
                  <a:pt x="570" y="520"/>
                </a:lnTo>
                <a:lnTo>
                  <a:pt x="562" y="502"/>
                </a:lnTo>
                <a:lnTo>
                  <a:pt x="554" y="492"/>
                </a:lnTo>
                <a:lnTo>
                  <a:pt x="550" y="484"/>
                </a:lnTo>
                <a:lnTo>
                  <a:pt x="538" y="460"/>
                </a:lnTo>
                <a:lnTo>
                  <a:pt x="538" y="460"/>
                </a:lnTo>
                <a:lnTo>
                  <a:pt x="554" y="470"/>
                </a:lnTo>
                <a:lnTo>
                  <a:pt x="560" y="472"/>
                </a:lnTo>
                <a:lnTo>
                  <a:pt x="566" y="472"/>
                </a:lnTo>
                <a:lnTo>
                  <a:pt x="566" y="472"/>
                </a:lnTo>
                <a:close/>
                <a:moveTo>
                  <a:pt x="466" y="344"/>
                </a:moveTo>
                <a:lnTo>
                  <a:pt x="466" y="344"/>
                </a:lnTo>
                <a:lnTo>
                  <a:pt x="466" y="344"/>
                </a:lnTo>
                <a:lnTo>
                  <a:pt x="466" y="344"/>
                </a:lnTo>
                <a:lnTo>
                  <a:pt x="466" y="344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72000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PlaceHolder 89"/>
          <p:cNvSpPr>
            <a:spLocks noGrp="1"/>
          </p:cNvSpPr>
          <p:nvPr>
            <p:ph type="dt"/>
          </p:nvPr>
        </p:nvSpPr>
        <p:spPr>
          <a:xfrm>
            <a:off x="6437520" y="5951880"/>
            <a:ext cx="2133360" cy="364680"/>
          </a:xfrm>
          <a:prstGeom prst="rect">
            <a:avLst/>
          </a:prstGeom>
        </p:spPr>
        <p:txBody>
          <a:bodyPr anchor="b"/>
          <a:p>
            <a:pPr algn="r">
              <a:lnSpc>
                <a:spcPct val="100000"/>
              </a:lnSpc>
            </a:pPr>
            <a:fld id="{C8731E82-1266-4886-8669-D033C72CB534}" type="datetime">
              <a:rPr b="0" lang="ru-RU" sz="9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20.4.21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9" name="PlaceHolder 90"/>
          <p:cNvSpPr>
            <a:spLocks noGrp="1"/>
          </p:cNvSpPr>
          <p:nvPr>
            <p:ph type="ftr"/>
          </p:nvPr>
        </p:nvSpPr>
        <p:spPr>
          <a:xfrm>
            <a:off x="1180800" y="5951880"/>
            <a:ext cx="5256000" cy="364680"/>
          </a:xfrm>
          <a:prstGeom prst="rect">
            <a:avLst/>
          </a:prstGeom>
        </p:spPr>
        <p:txBody>
          <a:bodyPr anchor="b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0" name="PlaceHolder 91"/>
          <p:cNvSpPr>
            <a:spLocks noGrp="1"/>
          </p:cNvSpPr>
          <p:nvPr>
            <p:ph type="sldNum"/>
          </p:nvPr>
        </p:nvSpPr>
        <p:spPr>
          <a:xfrm>
            <a:off x="572760" y="5951880"/>
            <a:ext cx="608040" cy="36468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fld id="{52D0B27C-D149-4C61-A6F1-9237AD46C892}" type="slidenum"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1" name="PlaceHolder 9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  <p:sp>
        <p:nvSpPr>
          <p:cNvPr id="92" name="PlaceHolder 9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Второй уровень структуры</a:t>
            </a:r>
            <a:endParaRPr b="0" lang="ru-RU" sz="14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Третий уровень структуры</a:t>
            </a:r>
            <a:endParaRPr b="0" lang="ru-RU" sz="12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2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Четвёртый уровень структуры</a:t>
            </a:r>
            <a:endParaRPr b="0" lang="ru-RU" sz="12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Пятый уровень структуры</a:t>
            </a:r>
            <a:endParaRPr b="0" lang="ru-RU" sz="20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Шестой уровень структуры</a:t>
            </a:r>
            <a:endParaRPr b="0" lang="ru-RU" sz="20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Седьмой уровень структуры</a:t>
            </a:r>
            <a:endParaRPr b="0" lang="ru-RU" sz="2000" spc="-1" strike="noStrike">
              <a:solidFill>
                <a:srgbClr val="404040"/>
              </a:solidFill>
              <a:uFill>
                <a:solidFill>
                  <a:srgbClr val="ffffff"/>
                </a:solidFill>
              </a:uFill>
              <a:latin typeface="Verdan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jpe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5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795960" y="908640"/>
            <a:ext cx="7704360" cy="3382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784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Постановление Главного государственного санитарного врача РФ от 28.01.2021 № 3 «Об утверждении санитарных правил и норм СанПиН 2.1.3684-21 «Санитарно-эпидемиологические требования к содержанию территорий городских и сельских поселений, к водным объектам, питьевой воде и питьевому водоснабжению, атмосферному воздуху, почвам, жилым помещениям, эксплуатации производственных, общественных помещений, организации и проведению санитарно-противоэпидемических (профилактических) мероприятий»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2267640" y="5301360"/>
            <a:ext cx="6805080" cy="1187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Кузнецова Светлана Сергеевна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i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главный специалист отдела развития жилищного хозяйства министерства жилищно-коммунального хозяйства Ростовской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179640" y="44640"/>
            <a:ext cx="8712720" cy="3930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 территориях ЗУ МКД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запрещена мойка транспортных средств,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слив топлива и масел, регулировка звуковых сигналов,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тормозов и двигателей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Хозяйствующие S, эксплуатирующие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НЖП в МКД,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инженерное оборудование и коммуникации,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d2d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обеспечить соблюдение гигиенических нормативов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4068000" y="404640"/>
            <a:ext cx="1151640" cy="503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CustomShape 3"/>
          <p:cNvSpPr/>
          <p:nvPr/>
        </p:nvSpPr>
        <p:spPr>
          <a:xfrm>
            <a:off x="4068000" y="3141000"/>
            <a:ext cx="1151640" cy="503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10" name="Picture 2" descr=""/>
          <p:cNvPicPr/>
          <p:nvPr/>
        </p:nvPicPr>
        <p:blipFill>
          <a:blip r:embed="rId1"/>
          <a:srcRect l="14181" t="13996" r="14679" b="19933"/>
          <a:stretch/>
        </p:blipFill>
        <p:spPr>
          <a:xfrm>
            <a:off x="1403640" y="4038120"/>
            <a:ext cx="2520000" cy="2486880"/>
          </a:xfrm>
          <a:prstGeom prst="rect">
            <a:avLst/>
          </a:prstGeom>
          <a:ln>
            <a:noFill/>
          </a:ln>
        </p:spPr>
      </p:pic>
      <p:pic>
        <p:nvPicPr>
          <p:cNvPr id="211" name="Picture 4" descr=""/>
          <p:cNvPicPr/>
          <p:nvPr/>
        </p:nvPicPr>
        <p:blipFill>
          <a:blip r:embed="rId2"/>
          <a:stretch/>
        </p:blipFill>
        <p:spPr>
          <a:xfrm>
            <a:off x="4788000" y="4038120"/>
            <a:ext cx="3128040" cy="259560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27000" y="0"/>
            <a:ext cx="9116640" cy="66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85840" indent="-285480" algn="ctr">
              <a:lnSpc>
                <a:spcPct val="100000"/>
              </a:lnSpc>
              <a:buClr>
                <a:srgbClr val="9d2d0a"/>
              </a:buClr>
              <a:buFont typeface="Wingdings" charset="2"/>
              <a:buChar char=""/>
            </a:pPr>
            <a:r>
              <a:rPr b="1" lang="ru-RU" sz="1600" spc="-1" strike="noStrike">
                <a:solidFill>
                  <a:srgbClr val="9d2d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Над жилыми комнатами,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"/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под ними,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50"/>
              </a:buClr>
              <a:buFont typeface="Wingdings" charset="2"/>
              <a:buChar char=""/>
            </a:pPr>
            <a:r>
              <a:rPr b="1" lang="ru-RU" sz="16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 также смежно с ними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допускается размещать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машинное отделение и шахты лифтов,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7030a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мусороприемную камеру,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ec32ac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ec32a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ствол мусоропровода и устройство для его очистки и промывки,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36a09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936a0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электрощитовую,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2a9224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2a922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венткамеры,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ae1078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насосные,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ffff0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индивидуальные насосные пункты с насосным оборудованием,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ffc00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ffc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водомерные узлы с насосным оборудованием,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5d0da5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трансформаторные подстанции,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f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промышленное холодильное оборудование,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c00000"/>
              </a:buClr>
              <a:buFont typeface="Wingdings" charset="2"/>
              <a:buChar char=""/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 исключением холодильных витрин и ларей, установленных в торговых объектах и объектах общественного питания с соблюдением гигиенических нормативов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Погрузку и разгрузку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ffff00"/>
              </a:buClr>
              <a:buFont typeface="Courier New"/>
              <a:buChar char="o"/>
            </a:pPr>
            <a:r>
              <a:rPr b="1" lang="ru-RU" sz="16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материалов,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Courier New"/>
              <a:buChar char="o"/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продукции,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товаров для торговых объектов,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0000"/>
              </a:buClr>
              <a:buFont typeface="Courier New"/>
              <a:buChar char="o"/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ec32a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встроенных, встроено-пристроенных в МКД, пристроенных к МКД следует выполнять: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"/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 торцов жилых зданий;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"/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из подземных тоннелей / закрытых дебаркадеров;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ae1078"/>
              </a:buClr>
              <a:buFont typeface="Wingdings" charset="2"/>
              <a:buChar char=""/>
            </a:pPr>
            <a:r>
              <a:rPr b="1" lang="ru-RU" sz="16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 стороны автомобильных дорог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13" name="Picture 2" descr=""/>
          <p:cNvPicPr/>
          <p:nvPr/>
        </p:nvPicPr>
        <p:blipFill>
          <a:blip r:embed="rId1"/>
          <a:srcRect l="9992" t="19051" r="52394" b="18645"/>
          <a:stretch/>
        </p:blipFill>
        <p:spPr>
          <a:xfrm>
            <a:off x="827640" y="0"/>
            <a:ext cx="1466640" cy="1772280"/>
          </a:xfrm>
          <a:prstGeom prst="rect">
            <a:avLst/>
          </a:prstGeom>
          <a:ln>
            <a:noFill/>
          </a:ln>
        </p:spPr>
      </p:pic>
      <p:pic>
        <p:nvPicPr>
          <p:cNvPr id="214" name="Picture 2" descr=""/>
          <p:cNvPicPr/>
          <p:nvPr/>
        </p:nvPicPr>
        <p:blipFill>
          <a:blip r:embed="rId2"/>
          <a:srcRect l="47857" t="0" r="32097" b="22556"/>
          <a:stretch/>
        </p:blipFill>
        <p:spPr>
          <a:xfrm>
            <a:off x="8411400" y="1080"/>
            <a:ext cx="1086840" cy="1800000"/>
          </a:xfrm>
          <a:prstGeom prst="rect">
            <a:avLst/>
          </a:prstGeom>
          <a:ln>
            <a:noFill/>
          </a:ln>
        </p:spPr>
      </p:pic>
      <p:sp>
        <p:nvSpPr>
          <p:cNvPr id="215" name="CustomShape 2"/>
          <p:cNvSpPr/>
          <p:nvPr/>
        </p:nvSpPr>
        <p:spPr>
          <a:xfrm>
            <a:off x="4140000" y="764640"/>
            <a:ext cx="935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0" y="0"/>
            <a:ext cx="9143640" cy="6948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допускается загрузка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5d0da5"/>
              </a:buClr>
              <a:buFont typeface="Wingdings" charset="2"/>
              <a:buChar char=""/>
            </a:pPr>
            <a:r>
              <a:rPr b="1" lang="ru-RU" sz="18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материалов,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"/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продукции,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"/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товаров со стороны двора МКД,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где расположены входы в ЖП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общежитиях, кроме общежитий квартирного типа,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быть предусмотрены жилые комнаты и помещения общего пользования в соответствии с Техническим регламентом о безопасности зданий и сооружений: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d2d0a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9d2d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туалеты,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ae1078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умывальные,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eb431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eb431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душевые,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женские комнаты гигиены,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7030a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постирочные,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гладильные,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ffff0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комнаты для сушки белья,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36a09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936a0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кухни,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ae1078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помещения для обработки и хранения уборочного инвентаря;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36a09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936a0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кладовые для хранения хозяйственного инвентаря,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бельевые,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7030a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камеры хранения личных вещей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4232880" y="1124640"/>
            <a:ext cx="791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8" name="CustomShape 3"/>
          <p:cNvSpPr/>
          <p:nvPr/>
        </p:nvSpPr>
        <p:spPr>
          <a:xfrm>
            <a:off x="4284000" y="2493000"/>
            <a:ext cx="791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19" name="Picture 2" descr=""/>
          <p:cNvPicPr/>
          <p:nvPr/>
        </p:nvPicPr>
        <p:blipFill>
          <a:blip r:embed="rId1"/>
          <a:srcRect l="51677" t="0" r="0" b="0"/>
          <a:stretch/>
        </p:blipFill>
        <p:spPr>
          <a:xfrm>
            <a:off x="7092360" y="44640"/>
            <a:ext cx="1728000" cy="2079000"/>
          </a:xfrm>
          <a:prstGeom prst="rect">
            <a:avLst/>
          </a:prstGeom>
          <a:ln>
            <a:noFill/>
          </a:ln>
        </p:spPr>
      </p:pic>
      <p:pic>
        <p:nvPicPr>
          <p:cNvPr id="220" name="Picture 4" descr=""/>
          <p:cNvPicPr/>
          <p:nvPr/>
        </p:nvPicPr>
        <p:blipFill>
          <a:blip r:embed="rId2"/>
          <a:srcRect l="11743" t="0" r="8429" b="0"/>
          <a:stretch/>
        </p:blipFill>
        <p:spPr>
          <a:xfrm>
            <a:off x="35640" y="44640"/>
            <a:ext cx="2453760" cy="187200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icture 2" descr=""/>
          <p:cNvPicPr/>
          <p:nvPr/>
        </p:nvPicPr>
        <p:blipFill>
          <a:blip r:embed="rId1"/>
          <a:stretch/>
        </p:blipFill>
        <p:spPr>
          <a:xfrm>
            <a:off x="8316360" y="-2880"/>
            <a:ext cx="810720" cy="839160"/>
          </a:xfrm>
          <a:prstGeom prst="rect">
            <a:avLst/>
          </a:prstGeom>
          <a:ln>
            <a:noFill/>
          </a:ln>
        </p:spPr>
      </p:pic>
      <p:graphicFrame>
        <p:nvGraphicFramePr>
          <p:cNvPr id="222" name="Table 1"/>
          <p:cNvGraphicFramePr/>
          <p:nvPr/>
        </p:nvGraphicFramePr>
        <p:xfrm>
          <a:off x="53640" y="891000"/>
          <a:ext cx="9036000" cy="5850000"/>
        </p:xfrm>
        <a:graphic>
          <a:graphicData uri="http://schemas.openxmlformats.org/drawingml/2006/table">
            <a:tbl>
              <a:tblPr/>
              <a:tblGrid>
                <a:gridCol w="859320"/>
                <a:gridCol w="1493280"/>
                <a:gridCol w="1493280"/>
                <a:gridCol w="1568520"/>
                <a:gridCol w="1568520"/>
                <a:gridCol w="1062720"/>
                <a:gridCol w="990360"/>
              </a:tblGrid>
              <a:tr h="1021680"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Расстояние от объектов нормирования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Количество контейнеров на площадке, в том числе для КГО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Кратность промывки и дезинфекции контейнеров и контейнерной площадки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Кратность вывоза отходов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Кратность профилактических дератизационных работ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Кратность профилактических дезинсекционных работ (летом)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Навес над мусоросборниками (за исключением бункеров)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192240">
                <a:tc gridSpan="6"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5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Контейнеры для ТКО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1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 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59480">
                <a:tc rowSpan="2"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70c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20 метров и более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5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до 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70c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-1 раз в 30 дней.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70c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- 1 раз в 10 дней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92d05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-1 раз в 3 дня.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92d05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ежедневно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-1 раз в 3 месяца.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ежемесячно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f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 раза в месяц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-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46880"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ae1078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5-10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5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-1 раз в 30 дней.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5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- 1 раз в 10 дней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ffc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-1 раз в 3 дня.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ffc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ежедневно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ec32ac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-1 раз в 3 месяца.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ec32ac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ежемесячно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206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 раза в месяц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ff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-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043640"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206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от 15 до 20 метров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206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до 5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ec32ac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-1 раз в 20 дней.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ec32ac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- 1 раз в 5 дней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f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 ежедневно.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f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ежедневно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206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 ежемесячно.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206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ежемесячно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5d0da5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еженедельно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обязательно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92240">
                <a:tc gridSpan="6"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5d0da5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Бункеры для крупногабаритных отходов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 hMerge="1">
                  <a:tcPr>
                    <a:solidFill>
                      <a:srgbClr val="729fc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 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293840"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7030a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15 метров и более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f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-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206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-1 раз в 30 дней.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206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- 1 раз в 10 дней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5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 не реже 1 раза в 10 дней.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b05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не реже 1 раза в 7 дней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ae1078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4°С и ниже -1 раз в 3 месяца.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ae1078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При температуре плюс 5°С и выше - ежемесячно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206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 раза в месяц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26640" rIns="26640" tIns="13320" bIns="13320"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1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-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26640" marR="26640">
                    <a:lnL w="9360">
                      <a:solidFill>
                        <a:srgbClr val="000000"/>
                      </a:solidFill>
                    </a:lnL>
                    <a:lnR w="9360">
                      <a:solidFill>
                        <a:srgbClr val="000000"/>
                      </a:solidFill>
                    </a:lnR>
                    <a:lnT w="9360">
                      <a:solidFill>
                        <a:srgbClr val="000000"/>
                      </a:solidFill>
                    </a:lnT>
                    <a:lnB w="93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23" name="CustomShape 2"/>
          <p:cNvSpPr/>
          <p:nvPr/>
        </p:nvSpPr>
        <p:spPr>
          <a:xfrm>
            <a:off x="-396720" y="-32400"/>
            <a:ext cx="9143640" cy="86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Санитарно-противоэпидемические (профилактические) мероприятия при эксплуатации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контейнерных и специальных площадок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0" y="-27360"/>
            <a:ext cx="9108000" cy="657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7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"/>
            </a:pPr>
            <a:r>
              <a:rPr b="1" lang="ru-RU" sz="17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осуществлять производственный контроль по программе производственного контроля качества питьевой и ГВ, разработанной и согласованной в соответствии с Правилами осуществления производственного контроля качества и безопасности питьевой воды, ГВ, установленными ПП РФ от 06.01.2015 № 10 и приложениями № 2 - № 4 к Санитарным правилам;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7030a0"/>
              </a:buClr>
              <a:buFont typeface="Wingdings" charset="2"/>
              <a:buChar char=""/>
            </a:pPr>
            <a:r>
              <a:rPr b="1" lang="ru-RU" sz="17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должен информировать (в течение 2 часов по телефону и в течение 12 часов в письменной форме с момента возникновения аварийной ситуации, технических нарушений, получения результата лабораторного исследования проб воды) территориальный орган федерального органа исполнительной власти, осуществляющего федеральный государственный санитарно-эпидемиологический надзор, о: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ae1078"/>
              </a:buClr>
              <a:buFont typeface="Wingdings" charset="2"/>
              <a:buChar char=""/>
            </a:pPr>
            <a:r>
              <a:rPr b="1" lang="ru-RU" sz="17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возникновении на объектах и сооружениях системы водоснабжения аварийных ситуаций / технических нарушений, которые приводят / могут привести к ухудшению качества и безопасности питьевой и ГВ и условий водоснабжения населения;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ffff00"/>
              </a:buClr>
              <a:buFont typeface="Wingdings" charset="2"/>
              <a:buChar char=""/>
            </a:pPr>
            <a:r>
              <a:rPr b="1" lang="ru-RU" sz="17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каждом результате лабораторного исследования проб воды, не соответствующем гигиеническим нормативам по микробиологическим, паразитологическим, вирусологическим и радиологическим показателям, а по санитарно-химическим - превышающем гигиенический норматив на величину допустимой ошибки метода определения в контрольных точках «перед подачей в распределительную сеть» и «в распределительной сети»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d2d0a"/>
              </a:buClr>
              <a:buFont typeface="Wingdings" charset="2"/>
              <a:buChar char=""/>
            </a:pPr>
            <a:r>
              <a:rPr b="1" lang="ru-RU" sz="1700" spc="-1" strike="noStrike">
                <a:solidFill>
                  <a:srgbClr val="9d2d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обязан немедленно принять меры по устранению ситуаций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5" name="Picture 2" descr=""/>
          <p:cNvPicPr/>
          <p:nvPr/>
        </p:nvPicPr>
        <p:blipFill>
          <a:blip r:embed="rId1"/>
          <a:stretch/>
        </p:blipFill>
        <p:spPr>
          <a:xfrm>
            <a:off x="8460360" y="-27360"/>
            <a:ext cx="719640" cy="719640"/>
          </a:xfrm>
          <a:prstGeom prst="rect">
            <a:avLst/>
          </a:prstGeom>
          <a:ln>
            <a:noFill/>
          </a:ln>
        </p:spPr>
      </p:pic>
      <p:pic>
        <p:nvPicPr>
          <p:cNvPr id="226" name="Picture 4" descr=""/>
          <p:cNvPicPr/>
          <p:nvPr/>
        </p:nvPicPr>
        <p:blipFill>
          <a:blip r:embed="rId2"/>
          <a:stretch/>
        </p:blipFill>
        <p:spPr>
          <a:xfrm>
            <a:off x="0" y="5833800"/>
            <a:ext cx="1115280" cy="102384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-77400" y="0"/>
            <a:ext cx="9221040" cy="201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Санитарные правила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обязательные для исполнения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ae1078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ОИВ СРФ,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d2d0a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9d2d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ОМСУ,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5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ЮЛ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b0f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b0f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 гражданами, в том числе ИП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2"/>
          <p:cNvSpPr/>
          <p:nvPr/>
        </p:nvSpPr>
        <p:spPr>
          <a:xfrm>
            <a:off x="65160" y="2455560"/>
            <a:ext cx="9120240" cy="1461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9d2d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Расстояние от контейнерных и специальных площадок до МКД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2a922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должно быть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менее 20 метров, но не более 100 метров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34560" y="4653000"/>
            <a:ext cx="9109080" cy="201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случае раздельного накопления отходов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расстояние от контейнерных и специальных площадок до МКД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должно быть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менее 8 метров, но не более 100 метров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4"/>
          <p:cNvSpPr/>
          <p:nvPr/>
        </p:nvSpPr>
        <p:spPr>
          <a:xfrm>
            <a:off x="4068000" y="4941000"/>
            <a:ext cx="1007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CustomShape 5"/>
          <p:cNvSpPr/>
          <p:nvPr/>
        </p:nvSpPr>
        <p:spPr>
          <a:xfrm>
            <a:off x="4068000" y="5517360"/>
            <a:ext cx="1007640" cy="2959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CustomShape 6"/>
          <p:cNvSpPr/>
          <p:nvPr/>
        </p:nvSpPr>
        <p:spPr>
          <a:xfrm>
            <a:off x="4068000" y="6093360"/>
            <a:ext cx="1007640" cy="2959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5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CustomShape 7"/>
          <p:cNvSpPr/>
          <p:nvPr/>
        </p:nvSpPr>
        <p:spPr>
          <a:xfrm>
            <a:off x="4356000" y="2781000"/>
            <a:ext cx="575640" cy="34092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CustomShape 8"/>
          <p:cNvSpPr/>
          <p:nvPr/>
        </p:nvSpPr>
        <p:spPr>
          <a:xfrm>
            <a:off x="4362120" y="3285000"/>
            <a:ext cx="575640" cy="3308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2" name="CustomShape 9"/>
          <p:cNvSpPr/>
          <p:nvPr/>
        </p:nvSpPr>
        <p:spPr>
          <a:xfrm>
            <a:off x="4245480" y="332640"/>
            <a:ext cx="575640" cy="34092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43" name="Picture 2" descr=""/>
          <p:cNvPicPr/>
          <p:nvPr/>
        </p:nvPicPr>
        <p:blipFill>
          <a:blip r:embed="rId1"/>
          <a:srcRect l="5586" t="14723" r="3089" b="18217"/>
          <a:stretch/>
        </p:blipFill>
        <p:spPr>
          <a:xfrm>
            <a:off x="6516360" y="188640"/>
            <a:ext cx="2555280" cy="1511640"/>
          </a:xfrm>
          <a:prstGeom prst="rect">
            <a:avLst/>
          </a:prstGeom>
          <a:ln w="28440">
            <a:solidFill>
              <a:srgbClr val="0070c0"/>
            </a:solidFill>
            <a:round/>
          </a:ln>
        </p:spPr>
      </p:pic>
      <p:pic>
        <p:nvPicPr>
          <p:cNvPr id="144" name="Picture 4" descr=""/>
          <p:cNvPicPr/>
          <p:nvPr/>
        </p:nvPicPr>
        <p:blipFill>
          <a:blip r:embed="rId2"/>
          <a:stretch/>
        </p:blipFill>
        <p:spPr>
          <a:xfrm>
            <a:off x="35640" y="116640"/>
            <a:ext cx="2651400" cy="1583640"/>
          </a:xfrm>
          <a:prstGeom prst="rect">
            <a:avLst/>
          </a:prstGeom>
          <a:ln w="28440">
            <a:solidFill>
              <a:srgbClr val="0070c0"/>
            </a:solidFill>
            <a:round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2" descr=""/>
          <p:cNvPicPr/>
          <p:nvPr/>
        </p:nvPicPr>
        <p:blipFill>
          <a:blip r:embed="rId1"/>
          <a:srcRect l="2319" t="3853" r="5132" b="5843"/>
          <a:stretch/>
        </p:blipFill>
        <p:spPr>
          <a:xfrm>
            <a:off x="12600" y="5373360"/>
            <a:ext cx="2326680" cy="1511640"/>
          </a:xfrm>
          <a:prstGeom prst="rect">
            <a:avLst/>
          </a:prstGeom>
          <a:ln>
            <a:noFill/>
          </a:ln>
        </p:spPr>
      </p:pic>
      <p:pic>
        <p:nvPicPr>
          <p:cNvPr id="146" name="Picture 4" descr=""/>
          <p:cNvPicPr/>
          <p:nvPr/>
        </p:nvPicPr>
        <p:blipFill>
          <a:blip r:embed="rId2"/>
          <a:stretch/>
        </p:blipFill>
        <p:spPr>
          <a:xfrm>
            <a:off x="6920640" y="0"/>
            <a:ext cx="2227320" cy="1340280"/>
          </a:xfrm>
          <a:prstGeom prst="rect">
            <a:avLst/>
          </a:prstGeom>
          <a:ln>
            <a:noFill/>
          </a:ln>
        </p:spPr>
      </p:pic>
      <p:sp>
        <p:nvSpPr>
          <p:cNvPr id="147" name="CustomShape 1"/>
          <p:cNvSpPr/>
          <p:nvPr/>
        </p:nvSpPr>
        <p:spPr>
          <a:xfrm>
            <a:off x="-77400" y="0"/>
            <a:ext cx="9154080" cy="667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МКД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находиться за пределами промышленной площадки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ЗУ МКД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соответствовать гигиеническим нормативам, установленным для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атмосферного воздуха,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почвы,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уровням ионизирующих и неионизирующих излучений территорий;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8b1dee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8b1de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8b1de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быть благоустроены,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334117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33411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33411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озеленены,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d2d0a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9d2d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оборудованы проездами и тротуарами с твердым покрытием,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ffc000"/>
              </a:buClr>
              <a:buFont typeface="Wingdings" charset="2"/>
              <a:buChar char=""/>
            </a:pPr>
            <a:r>
              <a:rPr b="1" lang="ru-RU" sz="1800" spc="-1" strike="noStrike">
                <a:solidFill>
                  <a:srgbClr val="ffc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иметь электрическое освещение;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ae1078"/>
              </a:buClr>
              <a:buFont typeface="Wingdings" charset="2"/>
              <a:buChar char=""/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ежедневно убираться;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"/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поливаться водой при температуре воздуха выше плюс 10 °C,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"/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подвергаться антигололедным мероприятиям при температуре ниже 0 °C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Инсоляция и солнцезащита ЖП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соответствовать гигиеническим нормативам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4134600" y="332640"/>
            <a:ext cx="863640" cy="575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3"/>
          <p:cNvSpPr/>
          <p:nvPr/>
        </p:nvSpPr>
        <p:spPr>
          <a:xfrm>
            <a:off x="4114800" y="1700640"/>
            <a:ext cx="863640" cy="575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0" name="CustomShape 4"/>
          <p:cNvSpPr/>
          <p:nvPr/>
        </p:nvSpPr>
        <p:spPr>
          <a:xfrm>
            <a:off x="4068000" y="5789160"/>
            <a:ext cx="863640" cy="575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6" descr=""/>
          <p:cNvPicPr/>
          <p:nvPr/>
        </p:nvPicPr>
        <p:blipFill>
          <a:blip r:embed="rId1"/>
          <a:stretch/>
        </p:blipFill>
        <p:spPr>
          <a:xfrm>
            <a:off x="7411320" y="-27360"/>
            <a:ext cx="1732320" cy="1876680"/>
          </a:xfrm>
          <a:prstGeom prst="rect">
            <a:avLst/>
          </a:prstGeom>
          <a:ln>
            <a:noFill/>
          </a:ln>
        </p:spPr>
      </p:pic>
      <p:pic>
        <p:nvPicPr>
          <p:cNvPr id="152" name="Picture 4" descr=""/>
          <p:cNvPicPr/>
          <p:nvPr/>
        </p:nvPicPr>
        <p:blipFill>
          <a:blip r:embed="rId2"/>
          <a:stretch/>
        </p:blipFill>
        <p:spPr>
          <a:xfrm>
            <a:off x="1259640" y="3645000"/>
            <a:ext cx="1158120" cy="1944000"/>
          </a:xfrm>
          <a:prstGeom prst="rect">
            <a:avLst/>
          </a:prstGeom>
          <a:ln>
            <a:noFill/>
          </a:ln>
        </p:spPr>
      </p:pic>
      <p:sp>
        <p:nvSpPr>
          <p:cNvPr id="153" name="CustomShape 1"/>
          <p:cNvSpPr/>
          <p:nvPr/>
        </p:nvSpPr>
        <p:spPr>
          <a:xfrm>
            <a:off x="0" y="44640"/>
            <a:ext cx="9143640" cy="6661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помещениях ОИ МКД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должна проводиться ежедневная влажная уборка с применением моющих и чистящих средств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уборки производственных и санитарно-бытовых помещений с применением моющих и дезинфицирующих средств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9d2d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должен выделяться отдельный промаркированный инвентарь,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8b1de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хранение которого должно осуществляться в специально отведенных местах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 окончании уборки весь уборочный инвентарь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промывают с использованием моющих средств и просушивают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8b1de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помещениях МКД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должно быть синантропных насекомых и грызунов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их появлении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 должны проводить дезинсекционные и дератизационные мероприятия в соответствии с санитарно-эпидемиологическими требованиями по профилактике инфекционных и паразитарных болезней, а также к организации и проведению санитарно-противоэпидемических (профилактических) мероприятий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4284000" y="33264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3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5" name="CustomShape 3"/>
          <p:cNvSpPr/>
          <p:nvPr/>
        </p:nvSpPr>
        <p:spPr>
          <a:xfrm>
            <a:off x="4284000" y="83664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3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6" name="CustomShape 4"/>
          <p:cNvSpPr/>
          <p:nvPr/>
        </p:nvSpPr>
        <p:spPr>
          <a:xfrm>
            <a:off x="4284000" y="227700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7" name="CustomShape 5"/>
          <p:cNvSpPr/>
          <p:nvPr/>
        </p:nvSpPr>
        <p:spPr>
          <a:xfrm>
            <a:off x="4284000" y="278100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6"/>
          <p:cNvSpPr/>
          <p:nvPr/>
        </p:nvSpPr>
        <p:spPr>
          <a:xfrm>
            <a:off x="4284000" y="378900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9" name="CustomShape 7"/>
          <p:cNvSpPr/>
          <p:nvPr/>
        </p:nvSpPr>
        <p:spPr>
          <a:xfrm>
            <a:off x="4284000" y="472500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5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0" name="CustomShape 8"/>
          <p:cNvSpPr/>
          <p:nvPr/>
        </p:nvSpPr>
        <p:spPr>
          <a:xfrm>
            <a:off x="4284000" y="5445360"/>
            <a:ext cx="575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>
              <a:lumMod val="5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0" y="247320"/>
            <a:ext cx="9143640" cy="641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Здания МКД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быть оборудованы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системами питьевого и ГВС,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ec32ac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ec32a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водоотведения,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теплоснабжения,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2a9224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2a922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вентиляции,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5d0da5"/>
              </a:buClr>
              <a:buFont typeface="Wingdings" charset="2"/>
              <a:buChar char=""/>
            </a:pPr>
            <a:r>
              <a:rPr b="1" lang="ru-RU" sz="16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электроснабжения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соответствии с требованиями ФЗ от 30.12.2009 № 384-ФЗ «Технический регламент о безопасности зданий и сооружений»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8b1de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н/п без централизованных инженерных сетей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ec32a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допускается предусматривать строительство 1 и 2 этажных жилых МКД с неканализованными туалетами в отапливаемой части здания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 целью недопущения попадания воздуха из вытяжной части канализационных стояков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запрещается соединять вытяжную часть канализационных стояков с вентиляционными системами и дымоходами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8b1de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Соединение сетей питьевого водопровода с сетями водопроводов, подающих воду непитьевого качества,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запрещено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4248000" y="2997000"/>
            <a:ext cx="647640" cy="215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3" name="CustomShape 3"/>
          <p:cNvSpPr/>
          <p:nvPr/>
        </p:nvSpPr>
        <p:spPr>
          <a:xfrm>
            <a:off x="4287600" y="4440240"/>
            <a:ext cx="647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4"/>
          <p:cNvSpPr/>
          <p:nvPr/>
        </p:nvSpPr>
        <p:spPr>
          <a:xfrm>
            <a:off x="4292280" y="5949360"/>
            <a:ext cx="647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65" name="Picture 2" descr=""/>
          <p:cNvPicPr/>
          <p:nvPr/>
        </p:nvPicPr>
        <p:blipFill>
          <a:blip r:embed="rId1"/>
          <a:stretch/>
        </p:blipFill>
        <p:spPr>
          <a:xfrm>
            <a:off x="6444360" y="44640"/>
            <a:ext cx="2592000" cy="1944000"/>
          </a:xfrm>
          <a:prstGeom prst="rect">
            <a:avLst/>
          </a:prstGeom>
          <a:ln>
            <a:noFill/>
          </a:ln>
        </p:spPr>
      </p:pic>
      <p:pic>
        <p:nvPicPr>
          <p:cNvPr id="166" name="Picture 4" descr=""/>
          <p:cNvPicPr/>
          <p:nvPr/>
        </p:nvPicPr>
        <p:blipFill>
          <a:blip r:embed="rId2"/>
          <a:stretch/>
        </p:blipFill>
        <p:spPr>
          <a:xfrm>
            <a:off x="107640" y="44640"/>
            <a:ext cx="2592000" cy="195516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Picture 2" descr=""/>
          <p:cNvPicPr/>
          <p:nvPr/>
        </p:nvPicPr>
        <p:blipFill>
          <a:blip r:embed="rId1"/>
          <a:stretch/>
        </p:blipFill>
        <p:spPr>
          <a:xfrm>
            <a:off x="8316360" y="1310760"/>
            <a:ext cx="863640" cy="1973880"/>
          </a:xfrm>
          <a:prstGeom prst="rect">
            <a:avLst/>
          </a:prstGeom>
          <a:ln>
            <a:noFill/>
          </a:ln>
        </p:spPr>
      </p:pic>
      <p:sp>
        <p:nvSpPr>
          <p:cNvPr id="168" name="CustomShape 1"/>
          <p:cNvSpPr/>
          <p:nvPr/>
        </p:nvSpPr>
        <p:spPr>
          <a:xfrm>
            <a:off x="32040" y="1001880"/>
            <a:ext cx="9111600" cy="56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Температура поверхности нагревательных приборов при водяной системе отопления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должна превышать 80 °C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На кухнях, в ванных комнатах, душевых, туалетах и сушильных шкафах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быть вытяжные отверстия вентиляционных каналов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допускается объединение вентиляционных каналов кухонь, душевых и санитарных узлов, помещений медицинского назначения, прачечных с жилыми комнатами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ec32a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Вентиляция объектов общественного назначения, эксплуатируемых в МКД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должна быть автономной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Допускается присоединять к общей вытяжной системе жилого здания вытяжную вентиляцию НЖП,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33411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600" spc="-1" strike="noStrike">
                <a:solidFill>
                  <a:srgbClr val="334117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выбросы которых не будут приводить к превышению гигиенических нормативов качества атмосферного воздуха, установленных для территорий жилой застройки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0" y="-27360"/>
            <a:ext cx="9143640" cy="82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Параметры микроклимата и качество атмосферного воздуха помещений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соответствовать гигиеническим нормативам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CustomShape 3"/>
          <p:cNvSpPr/>
          <p:nvPr/>
        </p:nvSpPr>
        <p:spPr>
          <a:xfrm>
            <a:off x="4140000" y="260640"/>
            <a:ext cx="791640" cy="33480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CustomShape 4"/>
          <p:cNvSpPr/>
          <p:nvPr/>
        </p:nvSpPr>
        <p:spPr>
          <a:xfrm>
            <a:off x="4212000" y="1268640"/>
            <a:ext cx="791640" cy="3348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5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CustomShape 5"/>
          <p:cNvSpPr/>
          <p:nvPr/>
        </p:nvSpPr>
        <p:spPr>
          <a:xfrm>
            <a:off x="4284000" y="2493000"/>
            <a:ext cx="791640" cy="33480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CustomShape 6"/>
          <p:cNvSpPr/>
          <p:nvPr/>
        </p:nvSpPr>
        <p:spPr>
          <a:xfrm>
            <a:off x="4284000" y="4437000"/>
            <a:ext cx="791640" cy="33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CustomShape 7"/>
          <p:cNvSpPr/>
          <p:nvPr/>
        </p:nvSpPr>
        <p:spPr>
          <a:xfrm>
            <a:off x="4284000" y="5661360"/>
            <a:ext cx="791640" cy="503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75" name="Picture 4" descr=""/>
          <p:cNvPicPr/>
          <p:nvPr/>
        </p:nvPicPr>
        <p:blipFill>
          <a:blip r:embed="rId2"/>
          <a:srcRect l="25520" t="0" r="26025" b="0"/>
          <a:stretch/>
        </p:blipFill>
        <p:spPr>
          <a:xfrm>
            <a:off x="-36360" y="1310760"/>
            <a:ext cx="863640" cy="1973880"/>
          </a:xfrm>
          <a:prstGeom prst="rect">
            <a:avLst/>
          </a:prstGeom>
          <a:ln>
            <a:noFill/>
          </a:ln>
        </p:spPr>
      </p:pic>
      <p:pic>
        <p:nvPicPr>
          <p:cNvPr id="176" name="Picture 6" descr=""/>
          <p:cNvPicPr/>
          <p:nvPr/>
        </p:nvPicPr>
        <p:blipFill>
          <a:blip r:embed="rId3"/>
          <a:stretch/>
        </p:blipFill>
        <p:spPr>
          <a:xfrm>
            <a:off x="8013240" y="4506840"/>
            <a:ext cx="1857240" cy="606600"/>
          </a:xfrm>
          <a:prstGeom prst="rect">
            <a:avLst/>
          </a:prstGeom>
          <a:ln>
            <a:noFill/>
          </a:ln>
        </p:spPr>
      </p:pic>
      <p:pic>
        <p:nvPicPr>
          <p:cNvPr id="177" name="Picture 8" descr=""/>
          <p:cNvPicPr/>
          <p:nvPr/>
        </p:nvPicPr>
        <p:blipFill>
          <a:blip r:embed="rId4"/>
          <a:srcRect l="0" t="0" r="0" b="9109"/>
          <a:stretch/>
        </p:blipFill>
        <p:spPr>
          <a:xfrm>
            <a:off x="1691640" y="4506840"/>
            <a:ext cx="1439640" cy="65700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4" descr=""/>
          <p:cNvPicPr/>
          <p:nvPr/>
        </p:nvPicPr>
        <p:blipFill>
          <a:blip r:embed="rId1"/>
          <a:stretch/>
        </p:blipFill>
        <p:spPr>
          <a:xfrm>
            <a:off x="-61560" y="4633920"/>
            <a:ext cx="1851120" cy="1387080"/>
          </a:xfrm>
          <a:prstGeom prst="rect">
            <a:avLst/>
          </a:prstGeom>
          <a:ln>
            <a:noFill/>
          </a:ln>
        </p:spPr>
      </p:pic>
      <p:sp>
        <p:nvSpPr>
          <p:cNvPr id="179" name="CustomShape 1"/>
          <p:cNvSpPr/>
          <p:nvPr/>
        </p:nvSpPr>
        <p:spPr>
          <a:xfrm>
            <a:off x="-72000" y="-59760"/>
            <a:ext cx="9324000" cy="667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Качество атмосферного воздуха в ЖП МКД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2a922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должно соответствовать гигиеническим нормативам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Уровни физических факторов  воздействия на человека в МКД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соответствовать гигиеническим нормативам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 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 период с 7.00 до 23.00 часов в ЖП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8b1de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допустимо превышение гигиенических нормативов уровней шума на 5 дБ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непостоянной вибрации к допустимым значениям уровней вибрации в ЖП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вводится поправка минус 10 дБ, а абсолютные значения умножаются на 0,32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8b1de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Уровни искусственного и естественного освещения и инсоляции в МКД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соответствовать гигиеническим нормативам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Естественное освещение должны иметь помещения,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которых гигиеническими нормативами установлено значение коэффициента естественного освещения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4068000" y="260640"/>
            <a:ext cx="719640" cy="3596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CustomShape 3"/>
          <p:cNvSpPr/>
          <p:nvPr/>
        </p:nvSpPr>
        <p:spPr>
          <a:xfrm>
            <a:off x="4068000" y="1340640"/>
            <a:ext cx="719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2" name="CustomShape 4"/>
          <p:cNvSpPr/>
          <p:nvPr/>
        </p:nvSpPr>
        <p:spPr>
          <a:xfrm>
            <a:off x="4046760" y="2421000"/>
            <a:ext cx="719640" cy="431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CustomShape 5"/>
          <p:cNvSpPr/>
          <p:nvPr/>
        </p:nvSpPr>
        <p:spPr>
          <a:xfrm>
            <a:off x="4006080" y="3573000"/>
            <a:ext cx="719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5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4" name="CustomShape 6"/>
          <p:cNvSpPr/>
          <p:nvPr/>
        </p:nvSpPr>
        <p:spPr>
          <a:xfrm>
            <a:off x="4040640" y="4725000"/>
            <a:ext cx="719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7"/>
          <p:cNvSpPr/>
          <p:nvPr/>
        </p:nvSpPr>
        <p:spPr>
          <a:xfrm>
            <a:off x="4068000" y="5733360"/>
            <a:ext cx="719640" cy="287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86" name="Picture 2" descr=""/>
          <p:cNvPicPr/>
          <p:nvPr/>
        </p:nvPicPr>
        <p:blipFill>
          <a:blip r:embed="rId2"/>
          <a:stretch/>
        </p:blipFill>
        <p:spPr>
          <a:xfrm>
            <a:off x="7749000" y="0"/>
            <a:ext cx="1431360" cy="102708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23400" y="-27360"/>
            <a:ext cx="9143640" cy="6937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наличии мусоропровода крышки загрузочных клапанов мусоропроводов на лестничных клетках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5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иметь плотный притвор, снабженный резиновыми прокладками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"/>
            </a:pPr>
            <a:r>
              <a:rPr b="1" lang="ru-RU" sz="15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Очистка,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ae1078"/>
              </a:buClr>
              <a:buFont typeface="Wingdings" charset="2"/>
              <a:buChar char=""/>
            </a:pPr>
            <a:r>
              <a:rPr b="1" lang="ru-RU" sz="15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помывка,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5d0da5"/>
              </a:buClr>
              <a:buFont typeface="Wingdings" charset="2"/>
              <a:buChar char=""/>
            </a:pPr>
            <a:r>
              <a:rPr b="1" lang="ru-RU" sz="15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дезинфекция ствола мусоропровода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9d2d0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должны проводиться S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реже чем 1 раз в месяц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Мусороприемная камера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должна быть оборудована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936a09"/>
              </a:buClr>
              <a:buFont typeface="Wingdings" charset="2"/>
              <a:buChar char=""/>
            </a:pPr>
            <a:r>
              <a:rPr b="1" lang="ru-RU" sz="1500" spc="-1" strike="noStrike">
                <a:solidFill>
                  <a:srgbClr val="936a0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водопроводом,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70c0"/>
              </a:buClr>
              <a:buFont typeface="Wingdings" charset="2"/>
              <a:buChar char=""/>
            </a:pPr>
            <a:r>
              <a:rPr b="1" lang="ru-RU" sz="15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канализацией,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 algn="ctr">
              <a:lnSpc>
                <a:spcPct val="100000"/>
              </a:lnSpc>
              <a:buClr>
                <a:srgbClr val="002060"/>
              </a:buClr>
              <a:buFont typeface="Wingdings" charset="2"/>
              <a:buChar char=""/>
            </a:pPr>
            <a:r>
              <a:rPr b="1" lang="ru-RU" sz="15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самостоятельным вытяжным каналом, обеспечивающим вентиляцию камеры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Вход в мусороприемную камеру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должен быть изолирован от входа в здание и другие помещения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8b1de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Влажная уборка мусороприемной камеры с применением дезинфицирующих средств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должна проводиться S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5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 мере загрязнения, но не реже чем 1 раз в неделю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4212000" y="476640"/>
            <a:ext cx="575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>
              <a:lumMod val="5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CustomShape 3"/>
          <p:cNvSpPr/>
          <p:nvPr/>
        </p:nvSpPr>
        <p:spPr>
          <a:xfrm>
            <a:off x="4284000" y="2133000"/>
            <a:ext cx="575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CustomShape 4"/>
          <p:cNvSpPr/>
          <p:nvPr/>
        </p:nvSpPr>
        <p:spPr>
          <a:xfrm>
            <a:off x="4307400" y="2505240"/>
            <a:ext cx="575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CustomShape 5"/>
          <p:cNvSpPr/>
          <p:nvPr/>
        </p:nvSpPr>
        <p:spPr>
          <a:xfrm>
            <a:off x="4307400" y="3481200"/>
            <a:ext cx="575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CustomShape 6"/>
          <p:cNvSpPr/>
          <p:nvPr/>
        </p:nvSpPr>
        <p:spPr>
          <a:xfrm>
            <a:off x="4307400" y="5085360"/>
            <a:ext cx="575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206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CustomShape 7"/>
          <p:cNvSpPr/>
          <p:nvPr/>
        </p:nvSpPr>
        <p:spPr>
          <a:xfrm>
            <a:off x="4356000" y="5949360"/>
            <a:ext cx="575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8"/>
          <p:cNvSpPr/>
          <p:nvPr/>
        </p:nvSpPr>
        <p:spPr>
          <a:xfrm>
            <a:off x="4356000" y="6453360"/>
            <a:ext cx="575640" cy="215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95" name="Picture 2" descr=""/>
          <p:cNvPicPr/>
          <p:nvPr/>
        </p:nvPicPr>
        <p:blipFill>
          <a:blip r:embed="rId1"/>
          <a:stretch/>
        </p:blipFill>
        <p:spPr>
          <a:xfrm>
            <a:off x="6607440" y="1364760"/>
            <a:ext cx="2279520" cy="2495880"/>
          </a:xfrm>
          <a:prstGeom prst="rect">
            <a:avLst/>
          </a:prstGeom>
          <a:ln>
            <a:noFill/>
          </a:ln>
        </p:spPr>
      </p:pic>
      <p:pic>
        <p:nvPicPr>
          <p:cNvPr id="196" name="Picture 4" descr=""/>
          <p:cNvPicPr/>
          <p:nvPr/>
        </p:nvPicPr>
        <p:blipFill>
          <a:blip r:embed="rId2"/>
          <a:srcRect l="6746" t="28306" r="59115" b="28129"/>
          <a:stretch/>
        </p:blipFill>
        <p:spPr>
          <a:xfrm>
            <a:off x="179640" y="1364760"/>
            <a:ext cx="2594160" cy="248292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95400" y="2133000"/>
            <a:ext cx="8964000" cy="4753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 допускается: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хранение и использование в помещениях ОИ МКД опасных химических веществ, загрязняющих воздух;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захламление, загрязнение и затопление подвалов и технических подполий, лестничных пролетов и клеток, чердачных помещений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При размещении в МКД гаражей, стоянок, паркингов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необходимо отделять их от жилой части здания этажом нежилого назначения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2a922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b="1" lang="ru-RU" sz="1800" spc="-1" strike="noStrike">
                <a:solidFill>
                  <a:srgbClr val="2a922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Размещение над гаражами помещений для работы с детьми, помещений медицинских организаций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запрещается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11160" y="-4680"/>
            <a:ext cx="9132480" cy="201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Удаление ТКО из мусороприемной камеры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5d0da5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должно проводиться S ежедневно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Неисправные, перегоревшие люминесцентные (энергосберегающие) лампы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ae1078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собираются S  в соответствии с требованиями главы X Санитарных правил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9" name="CustomShape 3"/>
          <p:cNvSpPr/>
          <p:nvPr/>
        </p:nvSpPr>
        <p:spPr>
          <a:xfrm>
            <a:off x="4284000" y="332640"/>
            <a:ext cx="719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CustomShape 4"/>
          <p:cNvSpPr/>
          <p:nvPr/>
        </p:nvSpPr>
        <p:spPr>
          <a:xfrm>
            <a:off x="4284000" y="1412640"/>
            <a:ext cx="719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CustomShape 5"/>
          <p:cNvSpPr/>
          <p:nvPr/>
        </p:nvSpPr>
        <p:spPr>
          <a:xfrm>
            <a:off x="4217760" y="2421000"/>
            <a:ext cx="719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CustomShape 6"/>
          <p:cNvSpPr/>
          <p:nvPr/>
        </p:nvSpPr>
        <p:spPr>
          <a:xfrm>
            <a:off x="4233960" y="3285000"/>
            <a:ext cx="719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7"/>
          <p:cNvSpPr/>
          <p:nvPr/>
        </p:nvSpPr>
        <p:spPr>
          <a:xfrm>
            <a:off x="4264920" y="4653000"/>
            <a:ext cx="719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>
              <a:lumMod val="75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CustomShape 8"/>
          <p:cNvSpPr/>
          <p:nvPr/>
        </p:nvSpPr>
        <p:spPr>
          <a:xfrm>
            <a:off x="4276440" y="6309360"/>
            <a:ext cx="719640" cy="35964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05" name="Picture 4" descr=""/>
          <p:cNvPicPr/>
          <p:nvPr/>
        </p:nvPicPr>
        <p:blipFill>
          <a:blip r:embed="rId1"/>
          <a:srcRect l="37042" t="0" r="38154" b="0"/>
          <a:stretch/>
        </p:blipFill>
        <p:spPr>
          <a:xfrm>
            <a:off x="7812360" y="41760"/>
            <a:ext cx="755280" cy="1010520"/>
          </a:xfrm>
          <a:prstGeom prst="rect">
            <a:avLst/>
          </a:prstGeom>
          <a:ln>
            <a:noFill/>
          </a:ln>
        </p:spPr>
      </p:pic>
      <p:pic>
        <p:nvPicPr>
          <p:cNvPr id="206" name="Picture 6" descr=""/>
          <p:cNvPicPr/>
          <p:nvPr/>
        </p:nvPicPr>
        <p:blipFill>
          <a:blip r:embed="rId2"/>
          <a:srcRect l="10560" t="7163" r="9887" b="7193"/>
          <a:stretch/>
        </p:blipFill>
        <p:spPr>
          <a:xfrm>
            <a:off x="450360" y="44280"/>
            <a:ext cx="936360" cy="100800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329</TotalTime>
  <Application>LibreOffice/5.2.3.3$Windows_x86 LibreOffice_project/d54a8868f08a7b39642414cf2c8ef2f228f780cf</Application>
  <Words>1433</Words>
  <Paragraphs>304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2021-03-08T09:02:52Z</dcterms:created>
  <dc:creator>home PC</dc:creator>
  <dc:description/>
  <dc:language>ru-RU</dc:language>
  <cp:lastModifiedBy>Кузнецова</cp:lastModifiedBy>
  <dcterms:modified xsi:type="dcterms:W3CDTF">2021-03-11T13:43:30Z</dcterms:modified>
  <cp:revision>35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14</vt:i4>
  </property>
</Properties>
</file>