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4.jpeg" ContentType="image/jpeg"/>
  <Override PartName="/ppt/media/image2.png" ContentType="image/png"/>
  <Override PartName="/ppt/media/image5.png" ContentType="image/png"/>
  <Override PartName="/ppt/media/image3.jpeg" ContentType="image/jpeg"/>
  <Override PartName="/ppt/media/image6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pic>
        <p:nvPicPr>
          <p:cNvPr id="55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6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 rot="879600">
            <a:off x="7130160" y="66240"/>
            <a:ext cx="608760" cy="662040"/>
          </a:xfrm>
          <a:custGeom>
            <a:avLst/>
            <a:gdLst/>
            <a:ahLst/>
            <a:rect l="l" t="t" r="r" b="b"/>
            <a:pathLst>
              <a:path w="758" h="824">
                <a:moveTo>
                  <a:pt x="700" y="576"/>
                </a:moveTo>
                <a:lnTo>
                  <a:pt x="758" y="558"/>
                </a:lnTo>
                <a:lnTo>
                  <a:pt x="756" y="548"/>
                </a:lnTo>
                <a:lnTo>
                  <a:pt x="686" y="566"/>
                </a:lnTo>
                <a:lnTo>
                  <a:pt x="686" y="566"/>
                </a:lnTo>
                <a:lnTo>
                  <a:pt x="640" y="538"/>
                </a:lnTo>
                <a:lnTo>
                  <a:pt x="748" y="508"/>
                </a:lnTo>
                <a:lnTo>
                  <a:pt x="746" y="496"/>
                </a:lnTo>
                <a:lnTo>
                  <a:pt x="620" y="528"/>
                </a:lnTo>
                <a:lnTo>
                  <a:pt x="620" y="528"/>
                </a:lnTo>
                <a:lnTo>
                  <a:pt x="568" y="502"/>
                </a:lnTo>
                <a:lnTo>
                  <a:pt x="568" y="502"/>
                </a:lnTo>
                <a:lnTo>
                  <a:pt x="550" y="492"/>
                </a:lnTo>
                <a:lnTo>
                  <a:pt x="550" y="490"/>
                </a:lnTo>
                <a:lnTo>
                  <a:pt x="550" y="490"/>
                </a:lnTo>
                <a:lnTo>
                  <a:pt x="550" y="488"/>
                </a:lnTo>
                <a:lnTo>
                  <a:pt x="546" y="484"/>
                </a:lnTo>
                <a:lnTo>
                  <a:pt x="518" y="456"/>
                </a:lnTo>
                <a:lnTo>
                  <a:pt x="518" y="456"/>
                </a:lnTo>
                <a:lnTo>
                  <a:pt x="512" y="448"/>
                </a:lnTo>
                <a:lnTo>
                  <a:pt x="512" y="448"/>
                </a:lnTo>
                <a:lnTo>
                  <a:pt x="504" y="432"/>
                </a:lnTo>
                <a:lnTo>
                  <a:pt x="500" y="414"/>
                </a:lnTo>
                <a:lnTo>
                  <a:pt x="500" y="414"/>
                </a:lnTo>
                <a:lnTo>
                  <a:pt x="500" y="412"/>
                </a:lnTo>
                <a:lnTo>
                  <a:pt x="500" y="412"/>
                </a:lnTo>
                <a:lnTo>
                  <a:pt x="500" y="408"/>
                </a:lnTo>
                <a:lnTo>
                  <a:pt x="500" y="408"/>
                </a:lnTo>
                <a:lnTo>
                  <a:pt x="504" y="392"/>
                </a:lnTo>
                <a:lnTo>
                  <a:pt x="512" y="374"/>
                </a:lnTo>
                <a:lnTo>
                  <a:pt x="512" y="374"/>
                </a:lnTo>
                <a:lnTo>
                  <a:pt x="518" y="366"/>
                </a:lnTo>
                <a:lnTo>
                  <a:pt x="518" y="366"/>
                </a:lnTo>
                <a:lnTo>
                  <a:pt x="546" y="340"/>
                </a:lnTo>
                <a:lnTo>
                  <a:pt x="550" y="334"/>
                </a:lnTo>
                <a:lnTo>
                  <a:pt x="550" y="332"/>
                </a:lnTo>
                <a:lnTo>
                  <a:pt x="548" y="330"/>
                </a:lnTo>
                <a:lnTo>
                  <a:pt x="548" y="330"/>
                </a:lnTo>
                <a:lnTo>
                  <a:pt x="568" y="320"/>
                </a:lnTo>
                <a:lnTo>
                  <a:pt x="568" y="320"/>
                </a:lnTo>
                <a:lnTo>
                  <a:pt x="620" y="294"/>
                </a:lnTo>
                <a:lnTo>
                  <a:pt x="744" y="324"/>
                </a:lnTo>
                <a:lnTo>
                  <a:pt x="746" y="312"/>
                </a:lnTo>
                <a:lnTo>
                  <a:pt x="640" y="282"/>
                </a:lnTo>
                <a:lnTo>
                  <a:pt x="640" y="282"/>
                </a:lnTo>
                <a:lnTo>
                  <a:pt x="686" y="254"/>
                </a:lnTo>
                <a:lnTo>
                  <a:pt x="754" y="272"/>
                </a:lnTo>
                <a:lnTo>
                  <a:pt x="758" y="262"/>
                </a:lnTo>
                <a:lnTo>
                  <a:pt x="700" y="246"/>
                </a:lnTo>
                <a:lnTo>
                  <a:pt x="700" y="246"/>
                </a:lnTo>
                <a:lnTo>
                  <a:pt x="720" y="230"/>
                </a:lnTo>
                <a:lnTo>
                  <a:pt x="740" y="216"/>
                </a:lnTo>
                <a:lnTo>
                  <a:pt x="742" y="214"/>
                </a:lnTo>
                <a:lnTo>
                  <a:pt x="732" y="196"/>
                </a:lnTo>
                <a:lnTo>
                  <a:pt x="728" y="196"/>
                </a:lnTo>
                <a:lnTo>
                  <a:pt x="728" y="196"/>
                </a:lnTo>
                <a:lnTo>
                  <a:pt x="704" y="206"/>
                </a:lnTo>
                <a:lnTo>
                  <a:pt x="682" y="216"/>
                </a:lnTo>
                <a:lnTo>
                  <a:pt x="696" y="156"/>
                </a:lnTo>
                <a:lnTo>
                  <a:pt x="686" y="154"/>
                </a:lnTo>
                <a:lnTo>
                  <a:pt x="666" y="222"/>
                </a:lnTo>
                <a:lnTo>
                  <a:pt x="666" y="222"/>
                </a:lnTo>
                <a:lnTo>
                  <a:pt x="620" y="248"/>
                </a:lnTo>
                <a:lnTo>
                  <a:pt x="646" y="140"/>
                </a:lnTo>
                <a:lnTo>
                  <a:pt x="636" y="136"/>
                </a:lnTo>
                <a:lnTo>
                  <a:pt x="600" y="260"/>
                </a:lnTo>
                <a:lnTo>
                  <a:pt x="600" y="260"/>
                </a:lnTo>
                <a:lnTo>
                  <a:pt x="552" y="292"/>
                </a:lnTo>
                <a:lnTo>
                  <a:pt x="552" y="292"/>
                </a:lnTo>
                <a:lnTo>
                  <a:pt x="534" y="306"/>
                </a:lnTo>
                <a:lnTo>
                  <a:pt x="532" y="304"/>
                </a:lnTo>
                <a:lnTo>
                  <a:pt x="530" y="304"/>
                </a:lnTo>
                <a:lnTo>
                  <a:pt x="530" y="304"/>
                </a:lnTo>
                <a:lnTo>
                  <a:pt x="522" y="304"/>
                </a:lnTo>
                <a:lnTo>
                  <a:pt x="488" y="314"/>
                </a:lnTo>
                <a:lnTo>
                  <a:pt x="488" y="314"/>
                </a:lnTo>
                <a:lnTo>
                  <a:pt x="482" y="314"/>
                </a:lnTo>
                <a:lnTo>
                  <a:pt x="478" y="314"/>
                </a:lnTo>
                <a:lnTo>
                  <a:pt x="478" y="314"/>
                </a:lnTo>
                <a:lnTo>
                  <a:pt x="476" y="312"/>
                </a:lnTo>
                <a:lnTo>
                  <a:pt x="476" y="312"/>
                </a:lnTo>
                <a:lnTo>
                  <a:pt x="476" y="312"/>
                </a:lnTo>
                <a:lnTo>
                  <a:pt x="476" y="312"/>
                </a:lnTo>
                <a:lnTo>
                  <a:pt x="456" y="310"/>
                </a:lnTo>
                <a:lnTo>
                  <a:pt x="446" y="308"/>
                </a:lnTo>
                <a:lnTo>
                  <a:pt x="438" y="304"/>
                </a:lnTo>
                <a:lnTo>
                  <a:pt x="438" y="304"/>
                </a:lnTo>
                <a:lnTo>
                  <a:pt x="424" y="292"/>
                </a:lnTo>
                <a:lnTo>
                  <a:pt x="414" y="278"/>
                </a:lnTo>
                <a:lnTo>
                  <a:pt x="414" y="278"/>
                </a:lnTo>
                <a:lnTo>
                  <a:pt x="410" y="268"/>
                </a:lnTo>
                <a:lnTo>
                  <a:pt x="410" y="268"/>
                </a:lnTo>
                <a:lnTo>
                  <a:pt x="400" y="230"/>
                </a:lnTo>
                <a:lnTo>
                  <a:pt x="398" y="224"/>
                </a:lnTo>
                <a:lnTo>
                  <a:pt x="396" y="224"/>
                </a:lnTo>
                <a:lnTo>
                  <a:pt x="394" y="224"/>
                </a:lnTo>
                <a:lnTo>
                  <a:pt x="394" y="224"/>
                </a:lnTo>
                <a:lnTo>
                  <a:pt x="396" y="202"/>
                </a:lnTo>
                <a:lnTo>
                  <a:pt x="396" y="202"/>
                </a:lnTo>
                <a:lnTo>
                  <a:pt x="398" y="142"/>
                </a:lnTo>
                <a:lnTo>
                  <a:pt x="486" y="52"/>
                </a:lnTo>
                <a:lnTo>
                  <a:pt x="478" y="44"/>
                </a:lnTo>
                <a:lnTo>
                  <a:pt x="398" y="120"/>
                </a:lnTo>
                <a:lnTo>
                  <a:pt x="398" y="120"/>
                </a:lnTo>
                <a:lnTo>
                  <a:pt x="396" y="66"/>
                </a:lnTo>
                <a:lnTo>
                  <a:pt x="446" y="16"/>
                </a:lnTo>
                <a:lnTo>
                  <a:pt x="438" y="8"/>
                </a:lnTo>
                <a:lnTo>
                  <a:pt x="396" y="50"/>
                </a:lnTo>
                <a:lnTo>
                  <a:pt x="396" y="50"/>
                </a:lnTo>
                <a:lnTo>
                  <a:pt x="394" y="26"/>
                </a:lnTo>
                <a:lnTo>
                  <a:pt x="390" y="2"/>
                </a:lnTo>
                <a:lnTo>
                  <a:pt x="388" y="0"/>
                </a:lnTo>
                <a:lnTo>
                  <a:pt x="368" y="0"/>
                </a:lnTo>
                <a:lnTo>
                  <a:pt x="368" y="2"/>
                </a:lnTo>
                <a:lnTo>
                  <a:pt x="368" y="2"/>
                </a:lnTo>
                <a:lnTo>
                  <a:pt x="364" y="28"/>
                </a:lnTo>
                <a:lnTo>
                  <a:pt x="360" y="52"/>
                </a:lnTo>
                <a:lnTo>
                  <a:pt x="316" y="10"/>
                </a:lnTo>
                <a:lnTo>
                  <a:pt x="310" y="16"/>
                </a:lnTo>
                <a:lnTo>
                  <a:pt x="360" y="68"/>
                </a:lnTo>
                <a:lnTo>
                  <a:pt x="360" y="68"/>
                </a:lnTo>
                <a:lnTo>
                  <a:pt x="358" y="122"/>
                </a:lnTo>
                <a:lnTo>
                  <a:pt x="278" y="44"/>
                </a:lnTo>
                <a:lnTo>
                  <a:pt x="270" y="52"/>
                </a:lnTo>
                <a:lnTo>
                  <a:pt x="360" y="144"/>
                </a:lnTo>
                <a:lnTo>
                  <a:pt x="360" y="144"/>
                </a:lnTo>
                <a:lnTo>
                  <a:pt x="362" y="202"/>
                </a:lnTo>
                <a:lnTo>
                  <a:pt x="362" y="202"/>
                </a:lnTo>
                <a:lnTo>
                  <a:pt x="364" y="224"/>
                </a:lnTo>
                <a:lnTo>
                  <a:pt x="362" y="224"/>
                </a:lnTo>
                <a:lnTo>
                  <a:pt x="362" y="224"/>
                </a:lnTo>
                <a:lnTo>
                  <a:pt x="360" y="224"/>
                </a:lnTo>
                <a:lnTo>
                  <a:pt x="358" y="230"/>
                </a:lnTo>
                <a:lnTo>
                  <a:pt x="348" y="268"/>
                </a:lnTo>
                <a:lnTo>
                  <a:pt x="348" y="268"/>
                </a:lnTo>
                <a:lnTo>
                  <a:pt x="344" y="278"/>
                </a:lnTo>
                <a:lnTo>
                  <a:pt x="344" y="278"/>
                </a:lnTo>
                <a:lnTo>
                  <a:pt x="334" y="294"/>
                </a:lnTo>
                <a:lnTo>
                  <a:pt x="320" y="306"/>
                </a:lnTo>
                <a:lnTo>
                  <a:pt x="320" y="306"/>
                </a:lnTo>
                <a:lnTo>
                  <a:pt x="312" y="310"/>
                </a:lnTo>
                <a:lnTo>
                  <a:pt x="302" y="312"/>
                </a:lnTo>
                <a:lnTo>
                  <a:pt x="292" y="314"/>
                </a:lnTo>
                <a:lnTo>
                  <a:pt x="282" y="314"/>
                </a:lnTo>
                <a:lnTo>
                  <a:pt x="282" y="314"/>
                </a:lnTo>
                <a:lnTo>
                  <a:pt x="280" y="314"/>
                </a:lnTo>
                <a:lnTo>
                  <a:pt x="280" y="314"/>
                </a:lnTo>
                <a:lnTo>
                  <a:pt x="270" y="312"/>
                </a:lnTo>
                <a:lnTo>
                  <a:pt x="270" y="312"/>
                </a:lnTo>
                <a:lnTo>
                  <a:pt x="236" y="302"/>
                </a:lnTo>
                <a:lnTo>
                  <a:pt x="228" y="302"/>
                </a:lnTo>
                <a:lnTo>
                  <a:pt x="224" y="302"/>
                </a:lnTo>
                <a:lnTo>
                  <a:pt x="224" y="304"/>
                </a:lnTo>
                <a:lnTo>
                  <a:pt x="224" y="304"/>
                </a:lnTo>
                <a:lnTo>
                  <a:pt x="206" y="292"/>
                </a:lnTo>
                <a:lnTo>
                  <a:pt x="206" y="292"/>
                </a:lnTo>
                <a:lnTo>
                  <a:pt x="156" y="260"/>
                </a:lnTo>
                <a:lnTo>
                  <a:pt x="120" y="140"/>
                </a:lnTo>
                <a:lnTo>
                  <a:pt x="110" y="142"/>
                </a:lnTo>
                <a:lnTo>
                  <a:pt x="136" y="250"/>
                </a:lnTo>
                <a:lnTo>
                  <a:pt x="136" y="250"/>
                </a:lnTo>
                <a:lnTo>
                  <a:pt x="90" y="224"/>
                </a:lnTo>
                <a:lnTo>
                  <a:pt x="70" y="156"/>
                </a:lnTo>
                <a:lnTo>
                  <a:pt x="60" y="158"/>
                </a:lnTo>
                <a:lnTo>
                  <a:pt x="74" y="216"/>
                </a:lnTo>
                <a:lnTo>
                  <a:pt x="74" y="216"/>
                </a:lnTo>
                <a:lnTo>
                  <a:pt x="52" y="206"/>
                </a:lnTo>
                <a:lnTo>
                  <a:pt x="30" y="198"/>
                </a:lnTo>
                <a:lnTo>
                  <a:pt x="26" y="196"/>
                </a:lnTo>
                <a:lnTo>
                  <a:pt x="16" y="214"/>
                </a:lnTo>
                <a:lnTo>
                  <a:pt x="18" y="216"/>
                </a:lnTo>
                <a:lnTo>
                  <a:pt x="18" y="216"/>
                </a:lnTo>
                <a:lnTo>
                  <a:pt x="38" y="232"/>
                </a:lnTo>
                <a:lnTo>
                  <a:pt x="58" y="248"/>
                </a:lnTo>
                <a:lnTo>
                  <a:pt x="0" y="264"/>
                </a:lnTo>
                <a:lnTo>
                  <a:pt x="2" y="274"/>
                </a:lnTo>
                <a:lnTo>
                  <a:pt x="72" y="256"/>
                </a:lnTo>
                <a:lnTo>
                  <a:pt x="72" y="256"/>
                </a:lnTo>
                <a:lnTo>
                  <a:pt x="118" y="284"/>
                </a:lnTo>
                <a:lnTo>
                  <a:pt x="10" y="316"/>
                </a:lnTo>
                <a:lnTo>
                  <a:pt x="12" y="326"/>
                </a:lnTo>
                <a:lnTo>
                  <a:pt x="138" y="296"/>
                </a:lnTo>
                <a:lnTo>
                  <a:pt x="138" y="296"/>
                </a:lnTo>
                <a:lnTo>
                  <a:pt x="190" y="322"/>
                </a:lnTo>
                <a:lnTo>
                  <a:pt x="190" y="322"/>
                </a:lnTo>
                <a:lnTo>
                  <a:pt x="208" y="332"/>
                </a:lnTo>
                <a:lnTo>
                  <a:pt x="208" y="332"/>
                </a:lnTo>
                <a:lnTo>
                  <a:pt x="208" y="332"/>
                </a:lnTo>
                <a:lnTo>
                  <a:pt x="208" y="334"/>
                </a:lnTo>
                <a:lnTo>
                  <a:pt x="212" y="340"/>
                </a:lnTo>
                <a:lnTo>
                  <a:pt x="240" y="366"/>
                </a:lnTo>
                <a:lnTo>
                  <a:pt x="240" y="366"/>
                </a:lnTo>
                <a:lnTo>
                  <a:pt x="246" y="374"/>
                </a:lnTo>
                <a:lnTo>
                  <a:pt x="246" y="374"/>
                </a:lnTo>
                <a:lnTo>
                  <a:pt x="254" y="392"/>
                </a:lnTo>
                <a:lnTo>
                  <a:pt x="258" y="408"/>
                </a:lnTo>
                <a:lnTo>
                  <a:pt x="258" y="408"/>
                </a:lnTo>
                <a:lnTo>
                  <a:pt x="258" y="412"/>
                </a:lnTo>
                <a:lnTo>
                  <a:pt x="258" y="412"/>
                </a:lnTo>
                <a:lnTo>
                  <a:pt x="258" y="414"/>
                </a:lnTo>
                <a:lnTo>
                  <a:pt x="258" y="414"/>
                </a:lnTo>
                <a:lnTo>
                  <a:pt x="254" y="432"/>
                </a:lnTo>
                <a:lnTo>
                  <a:pt x="246" y="448"/>
                </a:lnTo>
                <a:lnTo>
                  <a:pt x="246" y="448"/>
                </a:lnTo>
                <a:lnTo>
                  <a:pt x="240" y="456"/>
                </a:lnTo>
                <a:lnTo>
                  <a:pt x="240" y="456"/>
                </a:lnTo>
                <a:lnTo>
                  <a:pt x="212" y="484"/>
                </a:lnTo>
                <a:lnTo>
                  <a:pt x="208" y="488"/>
                </a:lnTo>
                <a:lnTo>
                  <a:pt x="208" y="490"/>
                </a:lnTo>
                <a:lnTo>
                  <a:pt x="210" y="492"/>
                </a:lnTo>
                <a:lnTo>
                  <a:pt x="210" y="492"/>
                </a:lnTo>
                <a:lnTo>
                  <a:pt x="190" y="502"/>
                </a:lnTo>
                <a:lnTo>
                  <a:pt x="190" y="502"/>
                </a:lnTo>
                <a:lnTo>
                  <a:pt x="138" y="530"/>
                </a:lnTo>
                <a:lnTo>
                  <a:pt x="14" y="500"/>
                </a:lnTo>
                <a:lnTo>
                  <a:pt x="12" y="510"/>
                </a:lnTo>
                <a:lnTo>
                  <a:pt x="118" y="540"/>
                </a:lnTo>
                <a:lnTo>
                  <a:pt x="118" y="540"/>
                </a:lnTo>
                <a:lnTo>
                  <a:pt x="72" y="568"/>
                </a:lnTo>
                <a:lnTo>
                  <a:pt x="4" y="552"/>
                </a:lnTo>
                <a:lnTo>
                  <a:pt x="0" y="560"/>
                </a:lnTo>
                <a:lnTo>
                  <a:pt x="58" y="578"/>
                </a:lnTo>
                <a:lnTo>
                  <a:pt x="58" y="578"/>
                </a:lnTo>
                <a:lnTo>
                  <a:pt x="38" y="592"/>
                </a:lnTo>
                <a:lnTo>
                  <a:pt x="18" y="608"/>
                </a:lnTo>
                <a:lnTo>
                  <a:pt x="16" y="610"/>
                </a:lnTo>
                <a:lnTo>
                  <a:pt x="26" y="628"/>
                </a:lnTo>
                <a:lnTo>
                  <a:pt x="30" y="626"/>
                </a:lnTo>
                <a:lnTo>
                  <a:pt x="30" y="626"/>
                </a:lnTo>
                <a:lnTo>
                  <a:pt x="54" y="618"/>
                </a:lnTo>
                <a:lnTo>
                  <a:pt x="76" y="608"/>
                </a:lnTo>
                <a:lnTo>
                  <a:pt x="62" y="666"/>
                </a:lnTo>
                <a:lnTo>
                  <a:pt x="72" y="670"/>
                </a:lnTo>
                <a:lnTo>
                  <a:pt x="92" y="600"/>
                </a:lnTo>
                <a:lnTo>
                  <a:pt x="92" y="600"/>
                </a:lnTo>
                <a:lnTo>
                  <a:pt x="138" y="574"/>
                </a:lnTo>
                <a:lnTo>
                  <a:pt x="112" y="682"/>
                </a:lnTo>
                <a:lnTo>
                  <a:pt x="122" y="686"/>
                </a:lnTo>
                <a:lnTo>
                  <a:pt x="158" y="562"/>
                </a:lnTo>
                <a:lnTo>
                  <a:pt x="158" y="562"/>
                </a:lnTo>
                <a:lnTo>
                  <a:pt x="206" y="530"/>
                </a:lnTo>
                <a:lnTo>
                  <a:pt x="206" y="530"/>
                </a:lnTo>
                <a:lnTo>
                  <a:pt x="224" y="518"/>
                </a:lnTo>
                <a:lnTo>
                  <a:pt x="226" y="520"/>
                </a:lnTo>
                <a:lnTo>
                  <a:pt x="228" y="520"/>
                </a:lnTo>
                <a:lnTo>
                  <a:pt x="228" y="520"/>
                </a:lnTo>
                <a:lnTo>
                  <a:pt x="236" y="518"/>
                </a:lnTo>
                <a:lnTo>
                  <a:pt x="270" y="510"/>
                </a:lnTo>
                <a:lnTo>
                  <a:pt x="270" y="510"/>
                </a:lnTo>
                <a:lnTo>
                  <a:pt x="280" y="508"/>
                </a:lnTo>
                <a:lnTo>
                  <a:pt x="280" y="508"/>
                </a:lnTo>
                <a:lnTo>
                  <a:pt x="282" y="508"/>
                </a:lnTo>
                <a:lnTo>
                  <a:pt x="282" y="508"/>
                </a:lnTo>
                <a:lnTo>
                  <a:pt x="292" y="508"/>
                </a:lnTo>
                <a:lnTo>
                  <a:pt x="302" y="510"/>
                </a:lnTo>
                <a:lnTo>
                  <a:pt x="312" y="512"/>
                </a:lnTo>
                <a:lnTo>
                  <a:pt x="320" y="516"/>
                </a:lnTo>
                <a:lnTo>
                  <a:pt x="320" y="516"/>
                </a:lnTo>
                <a:lnTo>
                  <a:pt x="334" y="528"/>
                </a:lnTo>
                <a:lnTo>
                  <a:pt x="344" y="544"/>
                </a:lnTo>
                <a:lnTo>
                  <a:pt x="344" y="544"/>
                </a:lnTo>
                <a:lnTo>
                  <a:pt x="348" y="554"/>
                </a:lnTo>
                <a:lnTo>
                  <a:pt x="348" y="554"/>
                </a:lnTo>
                <a:lnTo>
                  <a:pt x="358" y="594"/>
                </a:lnTo>
                <a:lnTo>
                  <a:pt x="360" y="598"/>
                </a:lnTo>
                <a:lnTo>
                  <a:pt x="362" y="598"/>
                </a:lnTo>
                <a:lnTo>
                  <a:pt x="364" y="598"/>
                </a:lnTo>
                <a:lnTo>
                  <a:pt x="364" y="598"/>
                </a:lnTo>
                <a:lnTo>
                  <a:pt x="362" y="622"/>
                </a:lnTo>
                <a:lnTo>
                  <a:pt x="362" y="622"/>
                </a:lnTo>
                <a:lnTo>
                  <a:pt x="360" y="680"/>
                </a:lnTo>
                <a:lnTo>
                  <a:pt x="272" y="772"/>
                </a:lnTo>
                <a:lnTo>
                  <a:pt x="280" y="778"/>
                </a:lnTo>
                <a:lnTo>
                  <a:pt x="360" y="702"/>
                </a:lnTo>
                <a:lnTo>
                  <a:pt x="360" y="702"/>
                </a:lnTo>
                <a:lnTo>
                  <a:pt x="362" y="756"/>
                </a:lnTo>
                <a:lnTo>
                  <a:pt x="312" y="806"/>
                </a:lnTo>
                <a:lnTo>
                  <a:pt x="320" y="814"/>
                </a:lnTo>
                <a:lnTo>
                  <a:pt x="362" y="772"/>
                </a:lnTo>
                <a:lnTo>
                  <a:pt x="362" y="772"/>
                </a:lnTo>
                <a:lnTo>
                  <a:pt x="364" y="796"/>
                </a:lnTo>
                <a:lnTo>
                  <a:pt x="368" y="822"/>
                </a:lnTo>
                <a:lnTo>
                  <a:pt x="370" y="824"/>
                </a:lnTo>
                <a:lnTo>
                  <a:pt x="390" y="824"/>
                </a:lnTo>
                <a:lnTo>
                  <a:pt x="390" y="822"/>
                </a:lnTo>
                <a:lnTo>
                  <a:pt x="390" y="822"/>
                </a:lnTo>
                <a:lnTo>
                  <a:pt x="396" y="796"/>
                </a:lnTo>
                <a:lnTo>
                  <a:pt x="398" y="772"/>
                </a:lnTo>
                <a:lnTo>
                  <a:pt x="442" y="814"/>
                </a:lnTo>
                <a:lnTo>
                  <a:pt x="448" y="806"/>
                </a:lnTo>
                <a:lnTo>
                  <a:pt x="398" y="754"/>
                </a:lnTo>
                <a:lnTo>
                  <a:pt x="398" y="754"/>
                </a:lnTo>
                <a:lnTo>
                  <a:pt x="400" y="702"/>
                </a:lnTo>
                <a:lnTo>
                  <a:pt x="480" y="778"/>
                </a:lnTo>
                <a:lnTo>
                  <a:pt x="488" y="770"/>
                </a:lnTo>
                <a:lnTo>
                  <a:pt x="400" y="678"/>
                </a:lnTo>
                <a:lnTo>
                  <a:pt x="400" y="678"/>
                </a:lnTo>
                <a:lnTo>
                  <a:pt x="396" y="620"/>
                </a:lnTo>
                <a:lnTo>
                  <a:pt x="396" y="620"/>
                </a:lnTo>
                <a:lnTo>
                  <a:pt x="394" y="600"/>
                </a:lnTo>
                <a:lnTo>
                  <a:pt x="396" y="600"/>
                </a:lnTo>
                <a:lnTo>
                  <a:pt x="396" y="600"/>
                </a:lnTo>
                <a:lnTo>
                  <a:pt x="398" y="600"/>
                </a:lnTo>
                <a:lnTo>
                  <a:pt x="400" y="594"/>
                </a:lnTo>
                <a:lnTo>
                  <a:pt x="410" y="556"/>
                </a:lnTo>
                <a:lnTo>
                  <a:pt x="410" y="556"/>
                </a:lnTo>
                <a:lnTo>
                  <a:pt x="414" y="546"/>
                </a:lnTo>
                <a:lnTo>
                  <a:pt x="414" y="546"/>
                </a:lnTo>
                <a:lnTo>
                  <a:pt x="424" y="530"/>
                </a:lnTo>
                <a:lnTo>
                  <a:pt x="430" y="522"/>
                </a:lnTo>
                <a:lnTo>
                  <a:pt x="438" y="518"/>
                </a:lnTo>
                <a:lnTo>
                  <a:pt x="438" y="518"/>
                </a:lnTo>
                <a:lnTo>
                  <a:pt x="446" y="514"/>
                </a:lnTo>
                <a:lnTo>
                  <a:pt x="456" y="510"/>
                </a:lnTo>
                <a:lnTo>
                  <a:pt x="466" y="508"/>
                </a:lnTo>
                <a:lnTo>
                  <a:pt x="476" y="508"/>
                </a:lnTo>
                <a:lnTo>
                  <a:pt x="476" y="508"/>
                </a:lnTo>
                <a:lnTo>
                  <a:pt x="478" y="508"/>
                </a:lnTo>
                <a:lnTo>
                  <a:pt x="478" y="508"/>
                </a:lnTo>
                <a:lnTo>
                  <a:pt x="488" y="510"/>
                </a:lnTo>
                <a:lnTo>
                  <a:pt x="488" y="510"/>
                </a:lnTo>
                <a:lnTo>
                  <a:pt x="522" y="520"/>
                </a:lnTo>
                <a:lnTo>
                  <a:pt x="530" y="522"/>
                </a:lnTo>
                <a:lnTo>
                  <a:pt x="534" y="520"/>
                </a:lnTo>
                <a:lnTo>
                  <a:pt x="534" y="518"/>
                </a:lnTo>
                <a:lnTo>
                  <a:pt x="534" y="518"/>
                </a:lnTo>
                <a:lnTo>
                  <a:pt x="552" y="530"/>
                </a:lnTo>
                <a:lnTo>
                  <a:pt x="552" y="530"/>
                </a:lnTo>
                <a:lnTo>
                  <a:pt x="602" y="562"/>
                </a:lnTo>
                <a:lnTo>
                  <a:pt x="638" y="684"/>
                </a:lnTo>
                <a:lnTo>
                  <a:pt x="648" y="680"/>
                </a:lnTo>
                <a:lnTo>
                  <a:pt x="622" y="574"/>
                </a:lnTo>
                <a:lnTo>
                  <a:pt x="622" y="574"/>
                </a:lnTo>
                <a:lnTo>
                  <a:pt x="668" y="600"/>
                </a:lnTo>
                <a:lnTo>
                  <a:pt x="688" y="666"/>
                </a:lnTo>
                <a:lnTo>
                  <a:pt x="698" y="664"/>
                </a:lnTo>
                <a:lnTo>
                  <a:pt x="684" y="606"/>
                </a:lnTo>
                <a:lnTo>
                  <a:pt x="684" y="606"/>
                </a:lnTo>
                <a:lnTo>
                  <a:pt x="706" y="616"/>
                </a:lnTo>
                <a:lnTo>
                  <a:pt x="728" y="626"/>
                </a:lnTo>
                <a:lnTo>
                  <a:pt x="732" y="626"/>
                </a:lnTo>
                <a:lnTo>
                  <a:pt x="742" y="608"/>
                </a:lnTo>
                <a:lnTo>
                  <a:pt x="740" y="606"/>
                </a:lnTo>
                <a:lnTo>
                  <a:pt x="740" y="606"/>
                </a:lnTo>
                <a:lnTo>
                  <a:pt x="720" y="590"/>
                </a:lnTo>
                <a:lnTo>
                  <a:pt x="700" y="576"/>
                </a:lnTo>
                <a:lnTo>
                  <a:pt x="700" y="576"/>
                </a:lnTo>
                <a:close/>
                <a:moveTo>
                  <a:pt x="324" y="424"/>
                </a:moveTo>
                <a:lnTo>
                  <a:pt x="310" y="412"/>
                </a:lnTo>
                <a:lnTo>
                  <a:pt x="324" y="398"/>
                </a:lnTo>
                <a:lnTo>
                  <a:pt x="324" y="398"/>
                </a:lnTo>
                <a:lnTo>
                  <a:pt x="342" y="412"/>
                </a:lnTo>
                <a:lnTo>
                  <a:pt x="342" y="412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44" y="472"/>
                </a:moveTo>
                <a:lnTo>
                  <a:pt x="340" y="452"/>
                </a:lnTo>
                <a:lnTo>
                  <a:pt x="340" y="452"/>
                </a:lnTo>
                <a:lnTo>
                  <a:pt x="360" y="444"/>
                </a:lnTo>
                <a:lnTo>
                  <a:pt x="360" y="444"/>
                </a:lnTo>
                <a:lnTo>
                  <a:pt x="362" y="466"/>
                </a:lnTo>
                <a:lnTo>
                  <a:pt x="344" y="472"/>
                </a:lnTo>
                <a:close/>
                <a:moveTo>
                  <a:pt x="360" y="380"/>
                </a:moveTo>
                <a:lnTo>
                  <a:pt x="360" y="380"/>
                </a:lnTo>
                <a:lnTo>
                  <a:pt x="340" y="370"/>
                </a:lnTo>
                <a:lnTo>
                  <a:pt x="344" y="352"/>
                </a:lnTo>
                <a:lnTo>
                  <a:pt x="364" y="358"/>
                </a:lnTo>
                <a:lnTo>
                  <a:pt x="364" y="358"/>
                </a:lnTo>
                <a:lnTo>
                  <a:pt x="360" y="380"/>
                </a:lnTo>
                <a:lnTo>
                  <a:pt x="360" y="380"/>
                </a:lnTo>
                <a:close/>
                <a:moveTo>
                  <a:pt x="414" y="352"/>
                </a:moveTo>
                <a:lnTo>
                  <a:pt x="418" y="370"/>
                </a:lnTo>
                <a:lnTo>
                  <a:pt x="418" y="370"/>
                </a:lnTo>
                <a:lnTo>
                  <a:pt x="398" y="380"/>
                </a:lnTo>
                <a:lnTo>
                  <a:pt x="398" y="380"/>
                </a:lnTo>
                <a:lnTo>
                  <a:pt x="396" y="358"/>
                </a:lnTo>
                <a:lnTo>
                  <a:pt x="414" y="352"/>
                </a:lnTo>
                <a:close/>
                <a:moveTo>
                  <a:pt x="414" y="472"/>
                </a:moveTo>
                <a:lnTo>
                  <a:pt x="394" y="466"/>
                </a:lnTo>
                <a:lnTo>
                  <a:pt x="394" y="466"/>
                </a:lnTo>
                <a:lnTo>
                  <a:pt x="398" y="444"/>
                </a:lnTo>
                <a:lnTo>
                  <a:pt x="398" y="444"/>
                </a:lnTo>
                <a:lnTo>
                  <a:pt x="418" y="452"/>
                </a:lnTo>
                <a:lnTo>
                  <a:pt x="414" y="472"/>
                </a:lnTo>
                <a:close/>
                <a:moveTo>
                  <a:pt x="434" y="424"/>
                </a:moveTo>
                <a:lnTo>
                  <a:pt x="434" y="424"/>
                </a:lnTo>
                <a:lnTo>
                  <a:pt x="416" y="412"/>
                </a:lnTo>
                <a:lnTo>
                  <a:pt x="416" y="412"/>
                </a:lnTo>
                <a:lnTo>
                  <a:pt x="434" y="398"/>
                </a:lnTo>
                <a:lnTo>
                  <a:pt x="448" y="412"/>
                </a:lnTo>
                <a:lnTo>
                  <a:pt x="434" y="424"/>
                </a:lnTo>
                <a:close/>
              </a:path>
            </a:pathLst>
          </a:custGeom>
          <a:solidFill>
            <a:srgbClr val="feffff">
              <a:alpha val="3000"/>
            </a:srgbClr>
          </a:solidFill>
          <a:ln>
            <a:solidFill>
              <a:srgbClr val="feffff"/>
            </a:solidFill>
          </a:ln>
          <a:effectLst>
            <a:glow rad="76200">
              <a:srgbClr val="feffff">
                <a:alpha val="6000"/>
              </a:srgb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 rot="20016600">
            <a:off x="7677720" y="2380680"/>
            <a:ext cx="824400" cy="946440"/>
          </a:xfrm>
          <a:custGeom>
            <a:avLst/>
            <a:gdLst/>
            <a:ahLst/>
            <a:rect l="l" t="t" r="r" b="b"/>
            <a:pathLst>
              <a:path w="756" h="868">
                <a:moveTo>
                  <a:pt x="748" y="642"/>
                </a:moveTo>
                <a:lnTo>
                  <a:pt x="748" y="642"/>
                </a:lnTo>
                <a:lnTo>
                  <a:pt x="732" y="632"/>
                </a:lnTo>
                <a:lnTo>
                  <a:pt x="734" y="630"/>
                </a:lnTo>
                <a:lnTo>
                  <a:pt x="734" y="630"/>
                </a:lnTo>
                <a:lnTo>
                  <a:pt x="736" y="626"/>
                </a:lnTo>
                <a:lnTo>
                  <a:pt x="734" y="624"/>
                </a:lnTo>
                <a:lnTo>
                  <a:pt x="734" y="624"/>
                </a:lnTo>
                <a:lnTo>
                  <a:pt x="702" y="598"/>
                </a:lnTo>
                <a:lnTo>
                  <a:pt x="670" y="576"/>
                </a:lnTo>
                <a:lnTo>
                  <a:pt x="732" y="558"/>
                </a:lnTo>
                <a:lnTo>
                  <a:pt x="730" y="548"/>
                </a:lnTo>
                <a:lnTo>
                  <a:pt x="654" y="566"/>
                </a:lnTo>
                <a:lnTo>
                  <a:pt x="654" y="566"/>
                </a:lnTo>
                <a:lnTo>
                  <a:pt x="632" y="554"/>
                </a:lnTo>
                <a:lnTo>
                  <a:pt x="632" y="554"/>
                </a:lnTo>
                <a:lnTo>
                  <a:pt x="610" y="534"/>
                </a:lnTo>
                <a:lnTo>
                  <a:pt x="720" y="502"/>
                </a:lnTo>
                <a:lnTo>
                  <a:pt x="718" y="490"/>
                </a:lnTo>
                <a:lnTo>
                  <a:pt x="598" y="520"/>
                </a:lnTo>
                <a:lnTo>
                  <a:pt x="598" y="520"/>
                </a:lnTo>
                <a:lnTo>
                  <a:pt x="588" y="504"/>
                </a:lnTo>
                <a:lnTo>
                  <a:pt x="578" y="490"/>
                </a:lnTo>
                <a:lnTo>
                  <a:pt x="570" y="474"/>
                </a:lnTo>
                <a:lnTo>
                  <a:pt x="566" y="460"/>
                </a:lnTo>
                <a:lnTo>
                  <a:pt x="566" y="460"/>
                </a:lnTo>
                <a:lnTo>
                  <a:pt x="606" y="484"/>
                </a:lnTo>
                <a:lnTo>
                  <a:pt x="616" y="490"/>
                </a:lnTo>
                <a:lnTo>
                  <a:pt x="622" y="492"/>
                </a:lnTo>
                <a:lnTo>
                  <a:pt x="624" y="492"/>
                </a:lnTo>
                <a:lnTo>
                  <a:pt x="626" y="490"/>
                </a:lnTo>
                <a:lnTo>
                  <a:pt x="626" y="490"/>
                </a:lnTo>
                <a:lnTo>
                  <a:pt x="626" y="488"/>
                </a:lnTo>
                <a:lnTo>
                  <a:pt x="622" y="482"/>
                </a:lnTo>
                <a:lnTo>
                  <a:pt x="586" y="454"/>
                </a:lnTo>
                <a:lnTo>
                  <a:pt x="586" y="454"/>
                </a:lnTo>
                <a:lnTo>
                  <a:pt x="576" y="444"/>
                </a:lnTo>
                <a:lnTo>
                  <a:pt x="570" y="434"/>
                </a:lnTo>
                <a:lnTo>
                  <a:pt x="570" y="434"/>
                </a:lnTo>
                <a:lnTo>
                  <a:pt x="576" y="424"/>
                </a:lnTo>
                <a:lnTo>
                  <a:pt x="586" y="414"/>
                </a:lnTo>
                <a:lnTo>
                  <a:pt x="586" y="414"/>
                </a:lnTo>
                <a:lnTo>
                  <a:pt x="622" y="386"/>
                </a:lnTo>
                <a:lnTo>
                  <a:pt x="626" y="380"/>
                </a:lnTo>
                <a:lnTo>
                  <a:pt x="626" y="378"/>
                </a:lnTo>
                <a:lnTo>
                  <a:pt x="624" y="374"/>
                </a:lnTo>
                <a:lnTo>
                  <a:pt x="622" y="374"/>
                </a:lnTo>
                <a:lnTo>
                  <a:pt x="622" y="374"/>
                </a:lnTo>
                <a:lnTo>
                  <a:pt x="616" y="376"/>
                </a:lnTo>
                <a:lnTo>
                  <a:pt x="606" y="382"/>
                </a:lnTo>
                <a:lnTo>
                  <a:pt x="566" y="408"/>
                </a:lnTo>
                <a:lnTo>
                  <a:pt x="566" y="408"/>
                </a:lnTo>
                <a:lnTo>
                  <a:pt x="570" y="392"/>
                </a:lnTo>
                <a:lnTo>
                  <a:pt x="578" y="376"/>
                </a:lnTo>
                <a:lnTo>
                  <a:pt x="588" y="362"/>
                </a:lnTo>
                <a:lnTo>
                  <a:pt x="600" y="346"/>
                </a:lnTo>
                <a:lnTo>
                  <a:pt x="716" y="374"/>
                </a:lnTo>
                <a:lnTo>
                  <a:pt x="718" y="362"/>
                </a:lnTo>
                <a:lnTo>
                  <a:pt x="612" y="332"/>
                </a:lnTo>
                <a:lnTo>
                  <a:pt x="612" y="332"/>
                </a:lnTo>
                <a:lnTo>
                  <a:pt x="636" y="308"/>
                </a:lnTo>
                <a:lnTo>
                  <a:pt x="636" y="308"/>
                </a:lnTo>
                <a:lnTo>
                  <a:pt x="656" y="298"/>
                </a:lnTo>
                <a:lnTo>
                  <a:pt x="728" y="316"/>
                </a:lnTo>
                <a:lnTo>
                  <a:pt x="730" y="306"/>
                </a:lnTo>
                <a:lnTo>
                  <a:pt x="670" y="288"/>
                </a:lnTo>
                <a:lnTo>
                  <a:pt x="670" y="288"/>
                </a:lnTo>
                <a:lnTo>
                  <a:pt x="702" y="266"/>
                </a:lnTo>
                <a:lnTo>
                  <a:pt x="732" y="242"/>
                </a:lnTo>
                <a:lnTo>
                  <a:pt x="734" y="240"/>
                </a:lnTo>
                <a:lnTo>
                  <a:pt x="734" y="238"/>
                </a:lnTo>
                <a:lnTo>
                  <a:pt x="734" y="238"/>
                </a:lnTo>
                <a:lnTo>
                  <a:pt x="732" y="236"/>
                </a:lnTo>
                <a:lnTo>
                  <a:pt x="732" y="236"/>
                </a:lnTo>
                <a:lnTo>
                  <a:pt x="748" y="226"/>
                </a:lnTo>
                <a:lnTo>
                  <a:pt x="756" y="220"/>
                </a:lnTo>
                <a:lnTo>
                  <a:pt x="756" y="220"/>
                </a:lnTo>
                <a:lnTo>
                  <a:pt x="756" y="220"/>
                </a:lnTo>
                <a:lnTo>
                  <a:pt x="756" y="220"/>
                </a:lnTo>
                <a:lnTo>
                  <a:pt x="754" y="216"/>
                </a:lnTo>
                <a:lnTo>
                  <a:pt x="752" y="214"/>
                </a:lnTo>
                <a:lnTo>
                  <a:pt x="752" y="214"/>
                </a:lnTo>
                <a:lnTo>
                  <a:pt x="752" y="214"/>
                </a:lnTo>
                <a:lnTo>
                  <a:pt x="752" y="212"/>
                </a:lnTo>
                <a:lnTo>
                  <a:pt x="744" y="218"/>
                </a:lnTo>
                <a:lnTo>
                  <a:pt x="744" y="218"/>
                </a:lnTo>
                <a:lnTo>
                  <a:pt x="728" y="226"/>
                </a:lnTo>
                <a:lnTo>
                  <a:pt x="726" y="224"/>
                </a:lnTo>
                <a:lnTo>
                  <a:pt x="726" y="224"/>
                </a:lnTo>
                <a:lnTo>
                  <a:pt x="724" y="220"/>
                </a:lnTo>
                <a:lnTo>
                  <a:pt x="720" y="222"/>
                </a:lnTo>
                <a:lnTo>
                  <a:pt x="720" y="222"/>
                </a:lnTo>
                <a:lnTo>
                  <a:pt x="684" y="236"/>
                </a:lnTo>
                <a:lnTo>
                  <a:pt x="648" y="252"/>
                </a:lnTo>
                <a:lnTo>
                  <a:pt x="664" y="190"/>
                </a:lnTo>
                <a:lnTo>
                  <a:pt x="654" y="186"/>
                </a:lnTo>
                <a:lnTo>
                  <a:pt x="632" y="260"/>
                </a:lnTo>
                <a:lnTo>
                  <a:pt x="632" y="260"/>
                </a:lnTo>
                <a:lnTo>
                  <a:pt x="608" y="274"/>
                </a:lnTo>
                <a:lnTo>
                  <a:pt x="608" y="274"/>
                </a:lnTo>
                <a:lnTo>
                  <a:pt x="580" y="282"/>
                </a:lnTo>
                <a:lnTo>
                  <a:pt x="608" y="172"/>
                </a:lnTo>
                <a:lnTo>
                  <a:pt x="598" y="168"/>
                </a:lnTo>
                <a:lnTo>
                  <a:pt x="564" y="286"/>
                </a:lnTo>
                <a:lnTo>
                  <a:pt x="564" y="286"/>
                </a:lnTo>
                <a:lnTo>
                  <a:pt x="546" y="288"/>
                </a:lnTo>
                <a:lnTo>
                  <a:pt x="528" y="290"/>
                </a:lnTo>
                <a:lnTo>
                  <a:pt x="528" y="290"/>
                </a:lnTo>
                <a:lnTo>
                  <a:pt x="510" y="288"/>
                </a:lnTo>
                <a:lnTo>
                  <a:pt x="496" y="284"/>
                </a:lnTo>
                <a:lnTo>
                  <a:pt x="496" y="284"/>
                </a:lnTo>
                <a:lnTo>
                  <a:pt x="528" y="266"/>
                </a:lnTo>
                <a:lnTo>
                  <a:pt x="546" y="258"/>
                </a:lnTo>
                <a:lnTo>
                  <a:pt x="552" y="252"/>
                </a:lnTo>
                <a:lnTo>
                  <a:pt x="552" y="250"/>
                </a:lnTo>
                <a:lnTo>
                  <a:pt x="550" y="246"/>
                </a:lnTo>
                <a:lnTo>
                  <a:pt x="548" y="246"/>
                </a:lnTo>
                <a:lnTo>
                  <a:pt x="548" y="246"/>
                </a:lnTo>
                <a:lnTo>
                  <a:pt x="538" y="248"/>
                </a:lnTo>
                <a:lnTo>
                  <a:pt x="500" y="264"/>
                </a:lnTo>
                <a:lnTo>
                  <a:pt x="500" y="264"/>
                </a:lnTo>
                <a:lnTo>
                  <a:pt x="488" y="266"/>
                </a:lnTo>
                <a:lnTo>
                  <a:pt x="478" y="268"/>
                </a:lnTo>
                <a:lnTo>
                  <a:pt x="478" y="268"/>
                </a:lnTo>
                <a:lnTo>
                  <a:pt x="474" y="268"/>
                </a:lnTo>
                <a:lnTo>
                  <a:pt x="474" y="268"/>
                </a:lnTo>
                <a:lnTo>
                  <a:pt x="468" y="256"/>
                </a:lnTo>
                <a:lnTo>
                  <a:pt x="466" y="244"/>
                </a:lnTo>
                <a:lnTo>
                  <a:pt x="466" y="244"/>
                </a:lnTo>
                <a:lnTo>
                  <a:pt x="458" y="198"/>
                </a:lnTo>
                <a:lnTo>
                  <a:pt x="456" y="192"/>
                </a:lnTo>
                <a:lnTo>
                  <a:pt x="452" y="192"/>
                </a:lnTo>
                <a:lnTo>
                  <a:pt x="450" y="192"/>
                </a:lnTo>
                <a:lnTo>
                  <a:pt x="450" y="192"/>
                </a:lnTo>
                <a:lnTo>
                  <a:pt x="450" y="192"/>
                </a:lnTo>
                <a:lnTo>
                  <a:pt x="448" y="194"/>
                </a:lnTo>
                <a:lnTo>
                  <a:pt x="448" y="202"/>
                </a:lnTo>
                <a:lnTo>
                  <a:pt x="450" y="258"/>
                </a:lnTo>
                <a:lnTo>
                  <a:pt x="450" y="258"/>
                </a:lnTo>
                <a:lnTo>
                  <a:pt x="438" y="246"/>
                </a:lnTo>
                <a:lnTo>
                  <a:pt x="428" y="232"/>
                </a:lnTo>
                <a:lnTo>
                  <a:pt x="420" y="216"/>
                </a:lnTo>
                <a:lnTo>
                  <a:pt x="412" y="198"/>
                </a:lnTo>
                <a:lnTo>
                  <a:pt x="496" y="112"/>
                </a:lnTo>
                <a:lnTo>
                  <a:pt x="486" y="104"/>
                </a:lnTo>
                <a:lnTo>
                  <a:pt x="408" y="180"/>
                </a:lnTo>
                <a:lnTo>
                  <a:pt x="408" y="180"/>
                </a:lnTo>
                <a:lnTo>
                  <a:pt x="400" y="148"/>
                </a:lnTo>
                <a:lnTo>
                  <a:pt x="400" y="148"/>
                </a:lnTo>
                <a:lnTo>
                  <a:pt x="400" y="126"/>
                </a:lnTo>
                <a:lnTo>
                  <a:pt x="452" y="72"/>
                </a:lnTo>
                <a:lnTo>
                  <a:pt x="444" y="64"/>
                </a:lnTo>
                <a:lnTo>
                  <a:pt x="398" y="108"/>
                </a:lnTo>
                <a:lnTo>
                  <a:pt x="398" y="108"/>
                </a:lnTo>
                <a:lnTo>
                  <a:pt x="396" y="70"/>
                </a:lnTo>
                <a:lnTo>
                  <a:pt x="390" y="30"/>
                </a:lnTo>
                <a:lnTo>
                  <a:pt x="388" y="28"/>
                </a:lnTo>
                <a:lnTo>
                  <a:pt x="386" y="28"/>
                </a:lnTo>
                <a:lnTo>
                  <a:pt x="384" y="28"/>
                </a:lnTo>
                <a:lnTo>
                  <a:pt x="384" y="28"/>
                </a:lnTo>
                <a:lnTo>
                  <a:pt x="382" y="10"/>
                </a:lnTo>
                <a:lnTo>
                  <a:pt x="382" y="0"/>
                </a:lnTo>
                <a:lnTo>
                  <a:pt x="382" y="0"/>
                </a:lnTo>
                <a:lnTo>
                  <a:pt x="382" y="0"/>
                </a:lnTo>
                <a:lnTo>
                  <a:pt x="382" y="0"/>
                </a:lnTo>
                <a:lnTo>
                  <a:pt x="378" y="0"/>
                </a:lnTo>
                <a:lnTo>
                  <a:pt x="374" y="0"/>
                </a:lnTo>
                <a:lnTo>
                  <a:pt x="374" y="0"/>
                </a:lnTo>
                <a:lnTo>
                  <a:pt x="374" y="0"/>
                </a:lnTo>
                <a:lnTo>
                  <a:pt x="374" y="0"/>
                </a:lnTo>
                <a:lnTo>
                  <a:pt x="374" y="10"/>
                </a:lnTo>
                <a:lnTo>
                  <a:pt x="374" y="10"/>
                </a:lnTo>
                <a:lnTo>
                  <a:pt x="374" y="28"/>
                </a:lnTo>
                <a:lnTo>
                  <a:pt x="370" y="28"/>
                </a:lnTo>
                <a:lnTo>
                  <a:pt x="366" y="28"/>
                </a:lnTo>
                <a:lnTo>
                  <a:pt x="366" y="30"/>
                </a:lnTo>
                <a:lnTo>
                  <a:pt x="366" y="30"/>
                </a:lnTo>
                <a:lnTo>
                  <a:pt x="358" y="70"/>
                </a:lnTo>
                <a:lnTo>
                  <a:pt x="356" y="110"/>
                </a:lnTo>
                <a:lnTo>
                  <a:pt x="310" y="64"/>
                </a:lnTo>
                <a:lnTo>
                  <a:pt x="302" y="72"/>
                </a:lnTo>
                <a:lnTo>
                  <a:pt x="356" y="128"/>
                </a:lnTo>
                <a:lnTo>
                  <a:pt x="356" y="128"/>
                </a:lnTo>
                <a:lnTo>
                  <a:pt x="356" y="154"/>
                </a:lnTo>
                <a:lnTo>
                  <a:pt x="356" y="154"/>
                </a:lnTo>
                <a:lnTo>
                  <a:pt x="348" y="182"/>
                </a:lnTo>
                <a:lnTo>
                  <a:pt x="266" y="104"/>
                </a:lnTo>
                <a:lnTo>
                  <a:pt x="258" y="112"/>
                </a:lnTo>
                <a:lnTo>
                  <a:pt x="342" y="200"/>
                </a:lnTo>
                <a:lnTo>
                  <a:pt x="342" y="200"/>
                </a:lnTo>
                <a:lnTo>
                  <a:pt x="336" y="218"/>
                </a:lnTo>
                <a:lnTo>
                  <a:pt x="328" y="234"/>
                </a:lnTo>
                <a:lnTo>
                  <a:pt x="318" y="246"/>
                </a:lnTo>
                <a:lnTo>
                  <a:pt x="308" y="258"/>
                </a:lnTo>
                <a:lnTo>
                  <a:pt x="308" y="258"/>
                </a:lnTo>
                <a:lnTo>
                  <a:pt x="308" y="202"/>
                </a:lnTo>
                <a:lnTo>
                  <a:pt x="308" y="194"/>
                </a:lnTo>
                <a:lnTo>
                  <a:pt x="308" y="192"/>
                </a:lnTo>
                <a:lnTo>
                  <a:pt x="306" y="192"/>
                </a:lnTo>
                <a:lnTo>
                  <a:pt x="304" y="192"/>
                </a:lnTo>
                <a:lnTo>
                  <a:pt x="304" y="192"/>
                </a:lnTo>
                <a:lnTo>
                  <a:pt x="302" y="192"/>
                </a:lnTo>
                <a:lnTo>
                  <a:pt x="298" y="198"/>
                </a:lnTo>
                <a:lnTo>
                  <a:pt x="292" y="244"/>
                </a:lnTo>
                <a:lnTo>
                  <a:pt x="292" y="244"/>
                </a:lnTo>
                <a:lnTo>
                  <a:pt x="288" y="256"/>
                </a:lnTo>
                <a:lnTo>
                  <a:pt x="282" y="268"/>
                </a:lnTo>
                <a:lnTo>
                  <a:pt x="282" y="268"/>
                </a:lnTo>
                <a:lnTo>
                  <a:pt x="278" y="268"/>
                </a:lnTo>
                <a:lnTo>
                  <a:pt x="278" y="268"/>
                </a:lnTo>
                <a:lnTo>
                  <a:pt x="268" y="266"/>
                </a:lnTo>
                <a:lnTo>
                  <a:pt x="256" y="264"/>
                </a:lnTo>
                <a:lnTo>
                  <a:pt x="256" y="264"/>
                </a:lnTo>
                <a:lnTo>
                  <a:pt x="218" y="248"/>
                </a:lnTo>
                <a:lnTo>
                  <a:pt x="210" y="246"/>
                </a:lnTo>
                <a:lnTo>
                  <a:pt x="206" y="246"/>
                </a:lnTo>
                <a:lnTo>
                  <a:pt x="206" y="250"/>
                </a:lnTo>
                <a:lnTo>
                  <a:pt x="206" y="250"/>
                </a:lnTo>
                <a:lnTo>
                  <a:pt x="206" y="252"/>
                </a:lnTo>
                <a:lnTo>
                  <a:pt x="212" y="258"/>
                </a:lnTo>
                <a:lnTo>
                  <a:pt x="228" y="266"/>
                </a:lnTo>
                <a:lnTo>
                  <a:pt x="262" y="284"/>
                </a:lnTo>
                <a:lnTo>
                  <a:pt x="262" y="284"/>
                </a:lnTo>
                <a:lnTo>
                  <a:pt x="246" y="288"/>
                </a:lnTo>
                <a:lnTo>
                  <a:pt x="228" y="290"/>
                </a:lnTo>
                <a:lnTo>
                  <a:pt x="228" y="290"/>
                </a:lnTo>
                <a:lnTo>
                  <a:pt x="210" y="288"/>
                </a:lnTo>
                <a:lnTo>
                  <a:pt x="190" y="286"/>
                </a:lnTo>
                <a:lnTo>
                  <a:pt x="158" y="172"/>
                </a:lnTo>
                <a:lnTo>
                  <a:pt x="146" y="174"/>
                </a:lnTo>
                <a:lnTo>
                  <a:pt x="174" y="282"/>
                </a:lnTo>
                <a:lnTo>
                  <a:pt x="174" y="282"/>
                </a:lnTo>
                <a:lnTo>
                  <a:pt x="140" y="272"/>
                </a:lnTo>
                <a:lnTo>
                  <a:pt x="140" y="272"/>
                </a:lnTo>
                <a:lnTo>
                  <a:pt x="122" y="262"/>
                </a:lnTo>
                <a:lnTo>
                  <a:pt x="102" y="190"/>
                </a:lnTo>
                <a:lnTo>
                  <a:pt x="92" y="192"/>
                </a:lnTo>
                <a:lnTo>
                  <a:pt x="106" y="254"/>
                </a:lnTo>
                <a:lnTo>
                  <a:pt x="106" y="254"/>
                </a:lnTo>
                <a:lnTo>
                  <a:pt x="72" y="236"/>
                </a:lnTo>
                <a:lnTo>
                  <a:pt x="36" y="222"/>
                </a:lnTo>
                <a:lnTo>
                  <a:pt x="32" y="222"/>
                </a:lnTo>
                <a:lnTo>
                  <a:pt x="30" y="226"/>
                </a:lnTo>
                <a:lnTo>
                  <a:pt x="30" y="226"/>
                </a:lnTo>
                <a:lnTo>
                  <a:pt x="14" y="218"/>
                </a:lnTo>
                <a:lnTo>
                  <a:pt x="4" y="212"/>
                </a:lnTo>
                <a:lnTo>
                  <a:pt x="4" y="214"/>
                </a:lnTo>
                <a:lnTo>
                  <a:pt x="4" y="214"/>
                </a:lnTo>
                <a:lnTo>
                  <a:pt x="4" y="214"/>
                </a:lnTo>
                <a:lnTo>
                  <a:pt x="2" y="216"/>
                </a:lnTo>
                <a:lnTo>
                  <a:pt x="0" y="220"/>
                </a:lnTo>
                <a:lnTo>
                  <a:pt x="0" y="220"/>
                </a:lnTo>
                <a:lnTo>
                  <a:pt x="0" y="220"/>
                </a:lnTo>
                <a:lnTo>
                  <a:pt x="0" y="220"/>
                </a:lnTo>
                <a:lnTo>
                  <a:pt x="10" y="226"/>
                </a:lnTo>
                <a:lnTo>
                  <a:pt x="10" y="226"/>
                </a:lnTo>
                <a:lnTo>
                  <a:pt x="24" y="236"/>
                </a:lnTo>
                <a:lnTo>
                  <a:pt x="22" y="238"/>
                </a:lnTo>
                <a:lnTo>
                  <a:pt x="22" y="238"/>
                </a:lnTo>
                <a:lnTo>
                  <a:pt x="20" y="242"/>
                </a:lnTo>
                <a:lnTo>
                  <a:pt x="24" y="244"/>
                </a:lnTo>
                <a:lnTo>
                  <a:pt x="24" y="244"/>
                </a:lnTo>
                <a:lnTo>
                  <a:pt x="54" y="268"/>
                </a:lnTo>
                <a:lnTo>
                  <a:pt x="86" y="292"/>
                </a:lnTo>
                <a:lnTo>
                  <a:pt x="24" y="310"/>
                </a:lnTo>
                <a:lnTo>
                  <a:pt x="26" y="318"/>
                </a:lnTo>
                <a:lnTo>
                  <a:pt x="102" y="300"/>
                </a:lnTo>
                <a:lnTo>
                  <a:pt x="102" y="300"/>
                </a:lnTo>
                <a:lnTo>
                  <a:pt x="126" y="314"/>
                </a:lnTo>
                <a:lnTo>
                  <a:pt x="126" y="314"/>
                </a:lnTo>
                <a:lnTo>
                  <a:pt x="146" y="334"/>
                </a:lnTo>
                <a:lnTo>
                  <a:pt x="36" y="366"/>
                </a:lnTo>
                <a:lnTo>
                  <a:pt x="40" y="376"/>
                </a:lnTo>
                <a:lnTo>
                  <a:pt x="158" y="348"/>
                </a:lnTo>
                <a:lnTo>
                  <a:pt x="158" y="348"/>
                </a:lnTo>
                <a:lnTo>
                  <a:pt x="170" y="362"/>
                </a:lnTo>
                <a:lnTo>
                  <a:pt x="180" y="378"/>
                </a:lnTo>
                <a:lnTo>
                  <a:pt x="186" y="392"/>
                </a:lnTo>
                <a:lnTo>
                  <a:pt x="190" y="408"/>
                </a:lnTo>
                <a:lnTo>
                  <a:pt x="190" y="408"/>
                </a:lnTo>
                <a:lnTo>
                  <a:pt x="152" y="382"/>
                </a:lnTo>
                <a:lnTo>
                  <a:pt x="140" y="376"/>
                </a:lnTo>
                <a:lnTo>
                  <a:pt x="136" y="374"/>
                </a:lnTo>
                <a:lnTo>
                  <a:pt x="132" y="374"/>
                </a:lnTo>
                <a:lnTo>
                  <a:pt x="132" y="378"/>
                </a:lnTo>
                <a:lnTo>
                  <a:pt x="132" y="378"/>
                </a:lnTo>
                <a:lnTo>
                  <a:pt x="130" y="380"/>
                </a:lnTo>
                <a:lnTo>
                  <a:pt x="134" y="386"/>
                </a:lnTo>
                <a:lnTo>
                  <a:pt x="170" y="414"/>
                </a:lnTo>
                <a:lnTo>
                  <a:pt x="170" y="414"/>
                </a:lnTo>
                <a:lnTo>
                  <a:pt x="180" y="424"/>
                </a:lnTo>
                <a:lnTo>
                  <a:pt x="186" y="434"/>
                </a:lnTo>
                <a:lnTo>
                  <a:pt x="186" y="434"/>
                </a:lnTo>
                <a:lnTo>
                  <a:pt x="180" y="444"/>
                </a:lnTo>
                <a:lnTo>
                  <a:pt x="170" y="454"/>
                </a:lnTo>
                <a:lnTo>
                  <a:pt x="170" y="454"/>
                </a:lnTo>
                <a:lnTo>
                  <a:pt x="134" y="482"/>
                </a:lnTo>
                <a:lnTo>
                  <a:pt x="130" y="488"/>
                </a:lnTo>
                <a:lnTo>
                  <a:pt x="132" y="490"/>
                </a:lnTo>
                <a:lnTo>
                  <a:pt x="132" y="492"/>
                </a:lnTo>
                <a:lnTo>
                  <a:pt x="136" y="492"/>
                </a:lnTo>
                <a:lnTo>
                  <a:pt x="136" y="492"/>
                </a:lnTo>
                <a:lnTo>
                  <a:pt x="136" y="492"/>
                </a:lnTo>
                <a:lnTo>
                  <a:pt x="136" y="492"/>
                </a:lnTo>
                <a:lnTo>
                  <a:pt x="140" y="490"/>
                </a:lnTo>
                <a:lnTo>
                  <a:pt x="152" y="484"/>
                </a:lnTo>
                <a:lnTo>
                  <a:pt x="190" y="460"/>
                </a:lnTo>
                <a:lnTo>
                  <a:pt x="190" y="460"/>
                </a:lnTo>
                <a:lnTo>
                  <a:pt x="186" y="476"/>
                </a:lnTo>
                <a:lnTo>
                  <a:pt x="178" y="490"/>
                </a:lnTo>
                <a:lnTo>
                  <a:pt x="168" y="506"/>
                </a:lnTo>
                <a:lnTo>
                  <a:pt x="156" y="522"/>
                </a:lnTo>
                <a:lnTo>
                  <a:pt x="40" y="494"/>
                </a:lnTo>
                <a:lnTo>
                  <a:pt x="38" y="504"/>
                </a:lnTo>
                <a:lnTo>
                  <a:pt x="144" y="536"/>
                </a:lnTo>
                <a:lnTo>
                  <a:pt x="144" y="536"/>
                </a:lnTo>
                <a:lnTo>
                  <a:pt x="120" y="558"/>
                </a:lnTo>
                <a:lnTo>
                  <a:pt x="120" y="558"/>
                </a:lnTo>
                <a:lnTo>
                  <a:pt x="102" y="570"/>
                </a:lnTo>
                <a:lnTo>
                  <a:pt x="28" y="552"/>
                </a:lnTo>
                <a:lnTo>
                  <a:pt x="26" y="562"/>
                </a:lnTo>
                <a:lnTo>
                  <a:pt x="86" y="578"/>
                </a:lnTo>
                <a:lnTo>
                  <a:pt x="86" y="578"/>
                </a:lnTo>
                <a:lnTo>
                  <a:pt x="54" y="600"/>
                </a:lnTo>
                <a:lnTo>
                  <a:pt x="24" y="626"/>
                </a:lnTo>
                <a:lnTo>
                  <a:pt x="22" y="628"/>
                </a:lnTo>
                <a:lnTo>
                  <a:pt x="24" y="632"/>
                </a:lnTo>
                <a:lnTo>
                  <a:pt x="24" y="632"/>
                </a:lnTo>
                <a:lnTo>
                  <a:pt x="10" y="642"/>
                </a:lnTo>
                <a:lnTo>
                  <a:pt x="0" y="648"/>
                </a:lnTo>
                <a:lnTo>
                  <a:pt x="0" y="648"/>
                </a:lnTo>
                <a:lnTo>
                  <a:pt x="0" y="648"/>
                </a:lnTo>
                <a:lnTo>
                  <a:pt x="0" y="648"/>
                </a:lnTo>
                <a:lnTo>
                  <a:pt x="2" y="650"/>
                </a:lnTo>
                <a:lnTo>
                  <a:pt x="4" y="654"/>
                </a:lnTo>
                <a:lnTo>
                  <a:pt x="4" y="654"/>
                </a:lnTo>
                <a:lnTo>
                  <a:pt x="4" y="654"/>
                </a:lnTo>
                <a:lnTo>
                  <a:pt x="4" y="654"/>
                </a:lnTo>
                <a:lnTo>
                  <a:pt x="14" y="650"/>
                </a:lnTo>
                <a:lnTo>
                  <a:pt x="14" y="650"/>
                </a:lnTo>
                <a:lnTo>
                  <a:pt x="30" y="642"/>
                </a:lnTo>
                <a:lnTo>
                  <a:pt x="32" y="646"/>
                </a:lnTo>
                <a:lnTo>
                  <a:pt x="36" y="646"/>
                </a:lnTo>
                <a:lnTo>
                  <a:pt x="36" y="646"/>
                </a:lnTo>
                <a:lnTo>
                  <a:pt x="74" y="632"/>
                </a:lnTo>
                <a:lnTo>
                  <a:pt x="110" y="616"/>
                </a:lnTo>
                <a:lnTo>
                  <a:pt x="94" y="678"/>
                </a:lnTo>
                <a:lnTo>
                  <a:pt x="104" y="680"/>
                </a:lnTo>
                <a:lnTo>
                  <a:pt x="124" y="606"/>
                </a:lnTo>
                <a:lnTo>
                  <a:pt x="124" y="606"/>
                </a:lnTo>
                <a:lnTo>
                  <a:pt x="148" y="592"/>
                </a:lnTo>
                <a:lnTo>
                  <a:pt x="148" y="592"/>
                </a:lnTo>
                <a:lnTo>
                  <a:pt x="176" y="586"/>
                </a:lnTo>
                <a:lnTo>
                  <a:pt x="148" y="696"/>
                </a:lnTo>
                <a:lnTo>
                  <a:pt x="160" y="698"/>
                </a:lnTo>
                <a:lnTo>
                  <a:pt x="194" y="582"/>
                </a:lnTo>
                <a:lnTo>
                  <a:pt x="194" y="582"/>
                </a:lnTo>
                <a:lnTo>
                  <a:pt x="212" y="580"/>
                </a:lnTo>
                <a:lnTo>
                  <a:pt x="228" y="578"/>
                </a:lnTo>
                <a:lnTo>
                  <a:pt x="228" y="578"/>
                </a:lnTo>
                <a:lnTo>
                  <a:pt x="246" y="580"/>
                </a:lnTo>
                <a:lnTo>
                  <a:pt x="262" y="584"/>
                </a:lnTo>
                <a:lnTo>
                  <a:pt x="262" y="584"/>
                </a:lnTo>
                <a:lnTo>
                  <a:pt x="228" y="600"/>
                </a:lnTo>
                <a:lnTo>
                  <a:pt x="212" y="610"/>
                </a:lnTo>
                <a:lnTo>
                  <a:pt x="206" y="616"/>
                </a:lnTo>
                <a:lnTo>
                  <a:pt x="206" y="618"/>
                </a:lnTo>
                <a:lnTo>
                  <a:pt x="206" y="622"/>
                </a:lnTo>
                <a:lnTo>
                  <a:pt x="210" y="622"/>
                </a:lnTo>
                <a:lnTo>
                  <a:pt x="210" y="622"/>
                </a:lnTo>
                <a:lnTo>
                  <a:pt x="218" y="620"/>
                </a:lnTo>
                <a:lnTo>
                  <a:pt x="256" y="604"/>
                </a:lnTo>
                <a:lnTo>
                  <a:pt x="256" y="604"/>
                </a:lnTo>
                <a:lnTo>
                  <a:pt x="268" y="600"/>
                </a:lnTo>
                <a:lnTo>
                  <a:pt x="278" y="600"/>
                </a:lnTo>
                <a:lnTo>
                  <a:pt x="278" y="600"/>
                </a:lnTo>
                <a:lnTo>
                  <a:pt x="282" y="600"/>
                </a:lnTo>
                <a:lnTo>
                  <a:pt x="282" y="600"/>
                </a:lnTo>
                <a:lnTo>
                  <a:pt x="288" y="610"/>
                </a:lnTo>
                <a:lnTo>
                  <a:pt x="292" y="624"/>
                </a:lnTo>
                <a:lnTo>
                  <a:pt x="292" y="624"/>
                </a:lnTo>
                <a:lnTo>
                  <a:pt x="298" y="670"/>
                </a:lnTo>
                <a:lnTo>
                  <a:pt x="302" y="676"/>
                </a:lnTo>
                <a:lnTo>
                  <a:pt x="304" y="676"/>
                </a:lnTo>
                <a:lnTo>
                  <a:pt x="306" y="676"/>
                </a:lnTo>
                <a:lnTo>
                  <a:pt x="308" y="674"/>
                </a:lnTo>
                <a:lnTo>
                  <a:pt x="308" y="674"/>
                </a:lnTo>
                <a:lnTo>
                  <a:pt x="308" y="672"/>
                </a:lnTo>
                <a:lnTo>
                  <a:pt x="308" y="664"/>
                </a:lnTo>
                <a:lnTo>
                  <a:pt x="308" y="610"/>
                </a:lnTo>
                <a:lnTo>
                  <a:pt x="308" y="610"/>
                </a:lnTo>
                <a:lnTo>
                  <a:pt x="318" y="620"/>
                </a:lnTo>
                <a:lnTo>
                  <a:pt x="328" y="634"/>
                </a:lnTo>
                <a:lnTo>
                  <a:pt x="336" y="652"/>
                </a:lnTo>
                <a:lnTo>
                  <a:pt x="344" y="670"/>
                </a:lnTo>
                <a:lnTo>
                  <a:pt x="262" y="756"/>
                </a:lnTo>
                <a:lnTo>
                  <a:pt x="270" y="764"/>
                </a:lnTo>
                <a:lnTo>
                  <a:pt x="350" y="688"/>
                </a:lnTo>
                <a:lnTo>
                  <a:pt x="350" y="688"/>
                </a:lnTo>
                <a:lnTo>
                  <a:pt x="358" y="720"/>
                </a:lnTo>
                <a:lnTo>
                  <a:pt x="358" y="720"/>
                </a:lnTo>
                <a:lnTo>
                  <a:pt x="358" y="742"/>
                </a:lnTo>
                <a:lnTo>
                  <a:pt x="306" y="796"/>
                </a:lnTo>
                <a:lnTo>
                  <a:pt x="312" y="802"/>
                </a:lnTo>
                <a:lnTo>
                  <a:pt x="358" y="758"/>
                </a:lnTo>
                <a:lnTo>
                  <a:pt x="358" y="758"/>
                </a:lnTo>
                <a:lnTo>
                  <a:pt x="362" y="798"/>
                </a:lnTo>
                <a:lnTo>
                  <a:pt x="368" y="836"/>
                </a:lnTo>
                <a:lnTo>
                  <a:pt x="368" y="840"/>
                </a:lnTo>
                <a:lnTo>
                  <a:pt x="372" y="840"/>
                </a:lnTo>
                <a:lnTo>
                  <a:pt x="374" y="840"/>
                </a:lnTo>
                <a:lnTo>
                  <a:pt x="374" y="840"/>
                </a:lnTo>
                <a:lnTo>
                  <a:pt x="374" y="858"/>
                </a:lnTo>
                <a:lnTo>
                  <a:pt x="374" y="868"/>
                </a:lnTo>
                <a:lnTo>
                  <a:pt x="374" y="868"/>
                </a:lnTo>
                <a:lnTo>
                  <a:pt x="374" y="868"/>
                </a:lnTo>
                <a:lnTo>
                  <a:pt x="378" y="868"/>
                </a:lnTo>
                <a:lnTo>
                  <a:pt x="382" y="868"/>
                </a:lnTo>
                <a:lnTo>
                  <a:pt x="382" y="868"/>
                </a:lnTo>
                <a:lnTo>
                  <a:pt x="382" y="868"/>
                </a:lnTo>
                <a:lnTo>
                  <a:pt x="382" y="858"/>
                </a:lnTo>
                <a:lnTo>
                  <a:pt x="382" y="858"/>
                </a:lnTo>
                <a:lnTo>
                  <a:pt x="384" y="840"/>
                </a:lnTo>
                <a:lnTo>
                  <a:pt x="386" y="840"/>
                </a:lnTo>
                <a:lnTo>
                  <a:pt x="390" y="840"/>
                </a:lnTo>
                <a:lnTo>
                  <a:pt x="392" y="836"/>
                </a:lnTo>
                <a:lnTo>
                  <a:pt x="392" y="836"/>
                </a:lnTo>
                <a:lnTo>
                  <a:pt x="398" y="798"/>
                </a:lnTo>
                <a:lnTo>
                  <a:pt x="400" y="758"/>
                </a:lnTo>
                <a:lnTo>
                  <a:pt x="448" y="802"/>
                </a:lnTo>
                <a:lnTo>
                  <a:pt x="454" y="796"/>
                </a:lnTo>
                <a:lnTo>
                  <a:pt x="402" y="740"/>
                </a:lnTo>
                <a:lnTo>
                  <a:pt x="402" y="740"/>
                </a:lnTo>
                <a:lnTo>
                  <a:pt x="402" y="712"/>
                </a:lnTo>
                <a:lnTo>
                  <a:pt x="402" y="712"/>
                </a:lnTo>
                <a:lnTo>
                  <a:pt x="408" y="684"/>
                </a:lnTo>
                <a:lnTo>
                  <a:pt x="490" y="764"/>
                </a:lnTo>
                <a:lnTo>
                  <a:pt x="498" y="756"/>
                </a:lnTo>
                <a:lnTo>
                  <a:pt x="414" y="668"/>
                </a:lnTo>
                <a:lnTo>
                  <a:pt x="414" y="668"/>
                </a:lnTo>
                <a:lnTo>
                  <a:pt x="422" y="650"/>
                </a:lnTo>
                <a:lnTo>
                  <a:pt x="430" y="634"/>
                </a:lnTo>
                <a:lnTo>
                  <a:pt x="438" y="620"/>
                </a:lnTo>
                <a:lnTo>
                  <a:pt x="450" y="610"/>
                </a:lnTo>
                <a:lnTo>
                  <a:pt x="450" y="610"/>
                </a:lnTo>
                <a:lnTo>
                  <a:pt x="448" y="664"/>
                </a:lnTo>
                <a:lnTo>
                  <a:pt x="448" y="672"/>
                </a:lnTo>
                <a:lnTo>
                  <a:pt x="450" y="674"/>
                </a:lnTo>
                <a:lnTo>
                  <a:pt x="450" y="676"/>
                </a:lnTo>
                <a:lnTo>
                  <a:pt x="452" y="676"/>
                </a:lnTo>
                <a:lnTo>
                  <a:pt x="452" y="676"/>
                </a:lnTo>
                <a:lnTo>
                  <a:pt x="456" y="676"/>
                </a:lnTo>
                <a:lnTo>
                  <a:pt x="458" y="670"/>
                </a:lnTo>
                <a:lnTo>
                  <a:pt x="466" y="624"/>
                </a:lnTo>
                <a:lnTo>
                  <a:pt x="466" y="624"/>
                </a:lnTo>
                <a:lnTo>
                  <a:pt x="468" y="610"/>
                </a:lnTo>
                <a:lnTo>
                  <a:pt x="474" y="600"/>
                </a:lnTo>
                <a:lnTo>
                  <a:pt x="474" y="600"/>
                </a:lnTo>
                <a:lnTo>
                  <a:pt x="478" y="600"/>
                </a:lnTo>
                <a:lnTo>
                  <a:pt x="478" y="600"/>
                </a:lnTo>
                <a:lnTo>
                  <a:pt x="488" y="600"/>
                </a:lnTo>
                <a:lnTo>
                  <a:pt x="500" y="604"/>
                </a:lnTo>
                <a:lnTo>
                  <a:pt x="500" y="604"/>
                </a:lnTo>
                <a:lnTo>
                  <a:pt x="538" y="620"/>
                </a:lnTo>
                <a:lnTo>
                  <a:pt x="548" y="622"/>
                </a:lnTo>
                <a:lnTo>
                  <a:pt x="550" y="622"/>
                </a:lnTo>
                <a:lnTo>
                  <a:pt x="552" y="618"/>
                </a:lnTo>
                <a:lnTo>
                  <a:pt x="552" y="618"/>
                </a:lnTo>
                <a:lnTo>
                  <a:pt x="552" y="616"/>
                </a:lnTo>
                <a:lnTo>
                  <a:pt x="546" y="610"/>
                </a:lnTo>
                <a:lnTo>
                  <a:pt x="528" y="600"/>
                </a:lnTo>
                <a:lnTo>
                  <a:pt x="496" y="584"/>
                </a:lnTo>
                <a:lnTo>
                  <a:pt x="496" y="584"/>
                </a:lnTo>
                <a:lnTo>
                  <a:pt x="510" y="580"/>
                </a:lnTo>
                <a:lnTo>
                  <a:pt x="528" y="578"/>
                </a:lnTo>
                <a:lnTo>
                  <a:pt x="528" y="578"/>
                </a:lnTo>
                <a:lnTo>
                  <a:pt x="546" y="580"/>
                </a:lnTo>
                <a:lnTo>
                  <a:pt x="566" y="582"/>
                </a:lnTo>
                <a:lnTo>
                  <a:pt x="600" y="696"/>
                </a:lnTo>
                <a:lnTo>
                  <a:pt x="610" y="692"/>
                </a:lnTo>
                <a:lnTo>
                  <a:pt x="584" y="586"/>
                </a:lnTo>
                <a:lnTo>
                  <a:pt x="584" y="586"/>
                </a:lnTo>
                <a:lnTo>
                  <a:pt x="616" y="594"/>
                </a:lnTo>
                <a:lnTo>
                  <a:pt x="616" y="594"/>
                </a:lnTo>
                <a:lnTo>
                  <a:pt x="634" y="606"/>
                </a:lnTo>
                <a:lnTo>
                  <a:pt x="656" y="678"/>
                </a:lnTo>
                <a:lnTo>
                  <a:pt x="666" y="676"/>
                </a:lnTo>
                <a:lnTo>
                  <a:pt x="650" y="614"/>
                </a:lnTo>
                <a:lnTo>
                  <a:pt x="650" y="614"/>
                </a:lnTo>
                <a:lnTo>
                  <a:pt x="684" y="630"/>
                </a:lnTo>
                <a:lnTo>
                  <a:pt x="722" y="644"/>
                </a:lnTo>
                <a:lnTo>
                  <a:pt x="724" y="646"/>
                </a:lnTo>
                <a:lnTo>
                  <a:pt x="726" y="642"/>
                </a:lnTo>
                <a:lnTo>
                  <a:pt x="726" y="642"/>
                </a:lnTo>
                <a:lnTo>
                  <a:pt x="728" y="642"/>
                </a:lnTo>
                <a:lnTo>
                  <a:pt x="728" y="642"/>
                </a:lnTo>
                <a:lnTo>
                  <a:pt x="744" y="650"/>
                </a:lnTo>
                <a:lnTo>
                  <a:pt x="752" y="654"/>
                </a:lnTo>
                <a:lnTo>
                  <a:pt x="752" y="654"/>
                </a:lnTo>
                <a:lnTo>
                  <a:pt x="752" y="654"/>
                </a:lnTo>
                <a:lnTo>
                  <a:pt x="752" y="654"/>
                </a:lnTo>
                <a:lnTo>
                  <a:pt x="754" y="650"/>
                </a:lnTo>
                <a:lnTo>
                  <a:pt x="756" y="648"/>
                </a:lnTo>
                <a:lnTo>
                  <a:pt x="756" y="648"/>
                </a:lnTo>
                <a:lnTo>
                  <a:pt x="756" y="648"/>
                </a:lnTo>
                <a:lnTo>
                  <a:pt x="756" y="648"/>
                </a:lnTo>
                <a:lnTo>
                  <a:pt x="748" y="642"/>
                </a:lnTo>
                <a:close/>
                <a:moveTo>
                  <a:pt x="418" y="434"/>
                </a:moveTo>
                <a:lnTo>
                  <a:pt x="418" y="434"/>
                </a:lnTo>
                <a:lnTo>
                  <a:pt x="446" y="414"/>
                </a:lnTo>
                <a:lnTo>
                  <a:pt x="474" y="396"/>
                </a:lnTo>
                <a:lnTo>
                  <a:pt x="528" y="434"/>
                </a:lnTo>
                <a:lnTo>
                  <a:pt x="474" y="472"/>
                </a:lnTo>
                <a:lnTo>
                  <a:pt x="474" y="472"/>
                </a:lnTo>
                <a:lnTo>
                  <a:pt x="446" y="454"/>
                </a:lnTo>
                <a:lnTo>
                  <a:pt x="418" y="434"/>
                </a:lnTo>
                <a:lnTo>
                  <a:pt x="418" y="434"/>
                </a:lnTo>
                <a:close/>
                <a:moveTo>
                  <a:pt x="398" y="400"/>
                </a:moveTo>
                <a:lnTo>
                  <a:pt x="398" y="400"/>
                </a:lnTo>
                <a:lnTo>
                  <a:pt x="394" y="366"/>
                </a:lnTo>
                <a:lnTo>
                  <a:pt x="392" y="332"/>
                </a:lnTo>
                <a:lnTo>
                  <a:pt x="454" y="304"/>
                </a:lnTo>
                <a:lnTo>
                  <a:pt x="460" y="370"/>
                </a:lnTo>
                <a:lnTo>
                  <a:pt x="460" y="370"/>
                </a:lnTo>
                <a:lnTo>
                  <a:pt x="430" y="386"/>
                </a:lnTo>
                <a:lnTo>
                  <a:pt x="398" y="400"/>
                </a:lnTo>
                <a:lnTo>
                  <a:pt x="398" y="400"/>
                </a:lnTo>
                <a:close/>
                <a:moveTo>
                  <a:pt x="358" y="400"/>
                </a:moveTo>
                <a:lnTo>
                  <a:pt x="358" y="400"/>
                </a:lnTo>
                <a:lnTo>
                  <a:pt x="328" y="386"/>
                </a:lnTo>
                <a:lnTo>
                  <a:pt x="298" y="370"/>
                </a:lnTo>
                <a:lnTo>
                  <a:pt x="304" y="304"/>
                </a:lnTo>
                <a:lnTo>
                  <a:pt x="364" y="332"/>
                </a:lnTo>
                <a:lnTo>
                  <a:pt x="364" y="332"/>
                </a:lnTo>
                <a:lnTo>
                  <a:pt x="362" y="366"/>
                </a:lnTo>
                <a:lnTo>
                  <a:pt x="358" y="400"/>
                </a:lnTo>
                <a:lnTo>
                  <a:pt x="358" y="400"/>
                </a:lnTo>
                <a:close/>
                <a:moveTo>
                  <a:pt x="338" y="434"/>
                </a:moveTo>
                <a:lnTo>
                  <a:pt x="338" y="434"/>
                </a:lnTo>
                <a:lnTo>
                  <a:pt x="312" y="454"/>
                </a:lnTo>
                <a:lnTo>
                  <a:pt x="284" y="472"/>
                </a:lnTo>
                <a:lnTo>
                  <a:pt x="228" y="434"/>
                </a:lnTo>
                <a:lnTo>
                  <a:pt x="284" y="396"/>
                </a:lnTo>
                <a:lnTo>
                  <a:pt x="284" y="396"/>
                </a:lnTo>
                <a:lnTo>
                  <a:pt x="312" y="414"/>
                </a:lnTo>
                <a:lnTo>
                  <a:pt x="338" y="434"/>
                </a:lnTo>
                <a:lnTo>
                  <a:pt x="338" y="434"/>
                </a:lnTo>
                <a:close/>
                <a:moveTo>
                  <a:pt x="358" y="468"/>
                </a:moveTo>
                <a:lnTo>
                  <a:pt x="358" y="468"/>
                </a:lnTo>
                <a:lnTo>
                  <a:pt x="362" y="502"/>
                </a:lnTo>
                <a:lnTo>
                  <a:pt x="364" y="536"/>
                </a:lnTo>
                <a:lnTo>
                  <a:pt x="304" y="564"/>
                </a:lnTo>
                <a:lnTo>
                  <a:pt x="298" y="496"/>
                </a:lnTo>
                <a:lnTo>
                  <a:pt x="298" y="496"/>
                </a:lnTo>
                <a:lnTo>
                  <a:pt x="328" y="482"/>
                </a:lnTo>
                <a:lnTo>
                  <a:pt x="358" y="468"/>
                </a:lnTo>
                <a:lnTo>
                  <a:pt x="358" y="468"/>
                </a:lnTo>
                <a:close/>
                <a:moveTo>
                  <a:pt x="398" y="468"/>
                </a:moveTo>
                <a:lnTo>
                  <a:pt x="398" y="468"/>
                </a:lnTo>
                <a:lnTo>
                  <a:pt x="430" y="482"/>
                </a:lnTo>
                <a:lnTo>
                  <a:pt x="460" y="498"/>
                </a:lnTo>
                <a:lnTo>
                  <a:pt x="454" y="564"/>
                </a:lnTo>
                <a:lnTo>
                  <a:pt x="392" y="536"/>
                </a:lnTo>
                <a:lnTo>
                  <a:pt x="392" y="536"/>
                </a:lnTo>
                <a:lnTo>
                  <a:pt x="394" y="502"/>
                </a:lnTo>
                <a:lnTo>
                  <a:pt x="398" y="468"/>
                </a:lnTo>
                <a:lnTo>
                  <a:pt x="398" y="468"/>
                </a:lnTo>
                <a:close/>
              </a:path>
            </a:pathLst>
          </a:custGeom>
          <a:solidFill>
            <a:srgbClr val="feffff">
              <a:alpha val="3000"/>
            </a:srgbClr>
          </a:solidFill>
          <a:ln>
            <a:solidFill>
              <a:srgbClr val="feffff"/>
            </a:solidFill>
          </a:ln>
          <a:effectLst>
            <a:glow rad="101600">
              <a:srgbClr val="fefefe">
                <a:alpha val="6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18879600">
            <a:off x="8304480" y="978120"/>
            <a:ext cx="641880" cy="728640"/>
          </a:xfrm>
          <a:custGeom>
            <a:avLst/>
            <a:gdLst/>
            <a:ahLst/>
            <a:rect l="l" t="t" r="r" b="b"/>
            <a:pathLst>
              <a:path w="740" h="840">
                <a:moveTo>
                  <a:pt x="738" y="614"/>
                </a:moveTo>
                <a:lnTo>
                  <a:pt x="738" y="614"/>
                </a:lnTo>
                <a:lnTo>
                  <a:pt x="706" y="588"/>
                </a:lnTo>
                <a:lnTo>
                  <a:pt x="672" y="564"/>
                </a:lnTo>
                <a:lnTo>
                  <a:pt x="738" y="546"/>
                </a:lnTo>
                <a:lnTo>
                  <a:pt x="734" y="536"/>
                </a:lnTo>
                <a:lnTo>
                  <a:pt x="658" y="556"/>
                </a:lnTo>
                <a:lnTo>
                  <a:pt x="658" y="556"/>
                </a:lnTo>
                <a:lnTo>
                  <a:pt x="628" y="538"/>
                </a:lnTo>
                <a:lnTo>
                  <a:pt x="598" y="524"/>
                </a:lnTo>
                <a:lnTo>
                  <a:pt x="726" y="488"/>
                </a:lnTo>
                <a:lnTo>
                  <a:pt x="722" y="476"/>
                </a:lnTo>
                <a:lnTo>
                  <a:pt x="576" y="512"/>
                </a:lnTo>
                <a:lnTo>
                  <a:pt x="576" y="512"/>
                </a:lnTo>
                <a:lnTo>
                  <a:pt x="564" y="506"/>
                </a:lnTo>
                <a:lnTo>
                  <a:pt x="564" y="506"/>
                </a:lnTo>
                <a:lnTo>
                  <a:pt x="556" y="502"/>
                </a:lnTo>
                <a:lnTo>
                  <a:pt x="556" y="502"/>
                </a:lnTo>
                <a:lnTo>
                  <a:pt x="532" y="480"/>
                </a:lnTo>
                <a:lnTo>
                  <a:pt x="510" y="458"/>
                </a:lnTo>
                <a:lnTo>
                  <a:pt x="492" y="438"/>
                </a:lnTo>
                <a:lnTo>
                  <a:pt x="486" y="426"/>
                </a:lnTo>
                <a:lnTo>
                  <a:pt x="482" y="418"/>
                </a:lnTo>
                <a:lnTo>
                  <a:pt x="482" y="418"/>
                </a:lnTo>
                <a:lnTo>
                  <a:pt x="486" y="406"/>
                </a:lnTo>
                <a:lnTo>
                  <a:pt x="492" y="396"/>
                </a:lnTo>
                <a:lnTo>
                  <a:pt x="510" y="374"/>
                </a:lnTo>
                <a:lnTo>
                  <a:pt x="532" y="352"/>
                </a:lnTo>
                <a:lnTo>
                  <a:pt x="558" y="330"/>
                </a:lnTo>
                <a:lnTo>
                  <a:pt x="558" y="330"/>
                </a:lnTo>
                <a:lnTo>
                  <a:pt x="564" y="326"/>
                </a:lnTo>
                <a:lnTo>
                  <a:pt x="564" y="326"/>
                </a:lnTo>
                <a:lnTo>
                  <a:pt x="578" y="320"/>
                </a:lnTo>
                <a:lnTo>
                  <a:pt x="720" y="354"/>
                </a:lnTo>
                <a:lnTo>
                  <a:pt x="724" y="344"/>
                </a:lnTo>
                <a:lnTo>
                  <a:pt x="600" y="308"/>
                </a:lnTo>
                <a:lnTo>
                  <a:pt x="600" y="308"/>
                </a:lnTo>
                <a:lnTo>
                  <a:pt x="658" y="276"/>
                </a:lnTo>
                <a:lnTo>
                  <a:pt x="734" y="294"/>
                </a:lnTo>
                <a:lnTo>
                  <a:pt x="736" y="286"/>
                </a:lnTo>
                <a:lnTo>
                  <a:pt x="672" y="266"/>
                </a:lnTo>
                <a:lnTo>
                  <a:pt x="672" y="266"/>
                </a:lnTo>
                <a:lnTo>
                  <a:pt x="706" y="244"/>
                </a:lnTo>
                <a:lnTo>
                  <a:pt x="738" y="218"/>
                </a:lnTo>
                <a:lnTo>
                  <a:pt x="740" y="216"/>
                </a:lnTo>
                <a:lnTo>
                  <a:pt x="728" y="196"/>
                </a:lnTo>
                <a:lnTo>
                  <a:pt x="726" y="198"/>
                </a:lnTo>
                <a:lnTo>
                  <a:pt x="726" y="198"/>
                </a:lnTo>
                <a:lnTo>
                  <a:pt x="686" y="212"/>
                </a:lnTo>
                <a:lnTo>
                  <a:pt x="650" y="230"/>
                </a:lnTo>
                <a:lnTo>
                  <a:pt x="666" y="164"/>
                </a:lnTo>
                <a:lnTo>
                  <a:pt x="656" y="162"/>
                </a:lnTo>
                <a:lnTo>
                  <a:pt x="634" y="238"/>
                </a:lnTo>
                <a:lnTo>
                  <a:pt x="634" y="238"/>
                </a:lnTo>
                <a:lnTo>
                  <a:pt x="606" y="256"/>
                </a:lnTo>
                <a:lnTo>
                  <a:pt x="578" y="272"/>
                </a:lnTo>
                <a:lnTo>
                  <a:pt x="608" y="146"/>
                </a:lnTo>
                <a:lnTo>
                  <a:pt x="598" y="142"/>
                </a:lnTo>
                <a:lnTo>
                  <a:pt x="556" y="288"/>
                </a:lnTo>
                <a:lnTo>
                  <a:pt x="556" y="288"/>
                </a:lnTo>
                <a:lnTo>
                  <a:pt x="546" y="294"/>
                </a:lnTo>
                <a:lnTo>
                  <a:pt x="546" y="294"/>
                </a:lnTo>
                <a:lnTo>
                  <a:pt x="538" y="298"/>
                </a:lnTo>
                <a:lnTo>
                  <a:pt x="538" y="298"/>
                </a:lnTo>
                <a:lnTo>
                  <a:pt x="512" y="308"/>
                </a:lnTo>
                <a:lnTo>
                  <a:pt x="486" y="314"/>
                </a:lnTo>
                <a:lnTo>
                  <a:pt x="462" y="318"/>
                </a:lnTo>
                <a:lnTo>
                  <a:pt x="442" y="320"/>
                </a:lnTo>
                <a:lnTo>
                  <a:pt x="442" y="320"/>
                </a:lnTo>
                <a:lnTo>
                  <a:pt x="442" y="320"/>
                </a:lnTo>
                <a:lnTo>
                  <a:pt x="442" y="320"/>
                </a:lnTo>
                <a:lnTo>
                  <a:pt x="426" y="320"/>
                </a:lnTo>
                <a:lnTo>
                  <a:pt x="426" y="320"/>
                </a:lnTo>
                <a:lnTo>
                  <a:pt x="420" y="310"/>
                </a:lnTo>
                <a:lnTo>
                  <a:pt x="414" y="300"/>
                </a:lnTo>
                <a:lnTo>
                  <a:pt x="404" y="274"/>
                </a:lnTo>
                <a:lnTo>
                  <a:pt x="396" y="244"/>
                </a:lnTo>
                <a:lnTo>
                  <a:pt x="388" y="210"/>
                </a:lnTo>
                <a:lnTo>
                  <a:pt x="388" y="210"/>
                </a:lnTo>
                <a:lnTo>
                  <a:pt x="390" y="204"/>
                </a:lnTo>
                <a:lnTo>
                  <a:pt x="390" y="204"/>
                </a:lnTo>
                <a:lnTo>
                  <a:pt x="390" y="190"/>
                </a:lnTo>
                <a:lnTo>
                  <a:pt x="492" y="84"/>
                </a:lnTo>
                <a:lnTo>
                  <a:pt x="484" y="76"/>
                </a:lnTo>
                <a:lnTo>
                  <a:pt x="392" y="164"/>
                </a:lnTo>
                <a:lnTo>
                  <a:pt x="392" y="164"/>
                </a:lnTo>
                <a:lnTo>
                  <a:pt x="392" y="98"/>
                </a:lnTo>
                <a:lnTo>
                  <a:pt x="446" y="42"/>
                </a:lnTo>
                <a:lnTo>
                  <a:pt x="440" y="36"/>
                </a:lnTo>
                <a:lnTo>
                  <a:pt x="392" y="80"/>
                </a:lnTo>
                <a:lnTo>
                  <a:pt x="392" y="80"/>
                </a:lnTo>
                <a:lnTo>
                  <a:pt x="388" y="40"/>
                </a:lnTo>
                <a:lnTo>
                  <a:pt x="382" y="2"/>
                </a:lnTo>
                <a:lnTo>
                  <a:pt x="382" y="0"/>
                </a:lnTo>
                <a:lnTo>
                  <a:pt x="378" y="0"/>
                </a:lnTo>
                <a:lnTo>
                  <a:pt x="362" y="0"/>
                </a:lnTo>
                <a:lnTo>
                  <a:pt x="358" y="0"/>
                </a:lnTo>
                <a:lnTo>
                  <a:pt x="358" y="2"/>
                </a:lnTo>
                <a:lnTo>
                  <a:pt x="358" y="2"/>
                </a:lnTo>
                <a:lnTo>
                  <a:pt x="350" y="42"/>
                </a:lnTo>
                <a:lnTo>
                  <a:pt x="348" y="82"/>
                </a:lnTo>
                <a:lnTo>
                  <a:pt x="300" y="36"/>
                </a:lnTo>
                <a:lnTo>
                  <a:pt x="292" y="42"/>
                </a:lnTo>
                <a:lnTo>
                  <a:pt x="348" y="100"/>
                </a:lnTo>
                <a:lnTo>
                  <a:pt x="348" y="100"/>
                </a:lnTo>
                <a:lnTo>
                  <a:pt x="348" y="134"/>
                </a:lnTo>
                <a:lnTo>
                  <a:pt x="350" y="166"/>
                </a:lnTo>
                <a:lnTo>
                  <a:pt x="254" y="76"/>
                </a:lnTo>
                <a:lnTo>
                  <a:pt x="246" y="84"/>
                </a:lnTo>
                <a:lnTo>
                  <a:pt x="350" y="192"/>
                </a:lnTo>
                <a:lnTo>
                  <a:pt x="350" y="192"/>
                </a:lnTo>
                <a:lnTo>
                  <a:pt x="352" y="204"/>
                </a:lnTo>
                <a:lnTo>
                  <a:pt x="352" y="204"/>
                </a:lnTo>
                <a:lnTo>
                  <a:pt x="352" y="214"/>
                </a:lnTo>
                <a:lnTo>
                  <a:pt x="352" y="214"/>
                </a:lnTo>
                <a:lnTo>
                  <a:pt x="346" y="246"/>
                </a:lnTo>
                <a:lnTo>
                  <a:pt x="338" y="276"/>
                </a:lnTo>
                <a:lnTo>
                  <a:pt x="328" y="302"/>
                </a:lnTo>
                <a:lnTo>
                  <a:pt x="322" y="312"/>
                </a:lnTo>
                <a:lnTo>
                  <a:pt x="316" y="320"/>
                </a:lnTo>
                <a:lnTo>
                  <a:pt x="316" y="320"/>
                </a:lnTo>
                <a:lnTo>
                  <a:pt x="300" y="322"/>
                </a:lnTo>
                <a:lnTo>
                  <a:pt x="300" y="322"/>
                </a:lnTo>
                <a:lnTo>
                  <a:pt x="278" y="320"/>
                </a:lnTo>
                <a:lnTo>
                  <a:pt x="254" y="316"/>
                </a:lnTo>
                <a:lnTo>
                  <a:pt x="228" y="308"/>
                </a:lnTo>
                <a:lnTo>
                  <a:pt x="200" y="298"/>
                </a:lnTo>
                <a:lnTo>
                  <a:pt x="200" y="298"/>
                </a:lnTo>
                <a:lnTo>
                  <a:pt x="196" y="294"/>
                </a:lnTo>
                <a:lnTo>
                  <a:pt x="196" y="294"/>
                </a:lnTo>
                <a:lnTo>
                  <a:pt x="184" y="286"/>
                </a:lnTo>
                <a:lnTo>
                  <a:pt x="142" y="146"/>
                </a:lnTo>
                <a:lnTo>
                  <a:pt x="130" y="148"/>
                </a:lnTo>
                <a:lnTo>
                  <a:pt x="162" y="272"/>
                </a:lnTo>
                <a:lnTo>
                  <a:pt x="162" y="272"/>
                </a:lnTo>
                <a:lnTo>
                  <a:pt x="106" y="240"/>
                </a:lnTo>
                <a:lnTo>
                  <a:pt x="84" y="164"/>
                </a:lnTo>
                <a:lnTo>
                  <a:pt x="74" y="166"/>
                </a:lnTo>
                <a:lnTo>
                  <a:pt x="90" y="230"/>
                </a:lnTo>
                <a:lnTo>
                  <a:pt x="90" y="230"/>
                </a:lnTo>
                <a:lnTo>
                  <a:pt x="54" y="214"/>
                </a:lnTo>
                <a:lnTo>
                  <a:pt x="16" y="198"/>
                </a:lnTo>
                <a:lnTo>
                  <a:pt x="12" y="198"/>
                </a:lnTo>
                <a:lnTo>
                  <a:pt x="10" y="200"/>
                </a:lnTo>
                <a:lnTo>
                  <a:pt x="2" y="214"/>
                </a:lnTo>
                <a:lnTo>
                  <a:pt x="2" y="214"/>
                </a:lnTo>
                <a:lnTo>
                  <a:pt x="0" y="218"/>
                </a:lnTo>
                <a:lnTo>
                  <a:pt x="4" y="220"/>
                </a:lnTo>
                <a:lnTo>
                  <a:pt x="4" y="220"/>
                </a:lnTo>
                <a:lnTo>
                  <a:pt x="36" y="246"/>
                </a:lnTo>
                <a:lnTo>
                  <a:pt x="70" y="270"/>
                </a:lnTo>
                <a:lnTo>
                  <a:pt x="4" y="288"/>
                </a:lnTo>
                <a:lnTo>
                  <a:pt x="6" y="298"/>
                </a:lnTo>
                <a:lnTo>
                  <a:pt x="84" y="278"/>
                </a:lnTo>
                <a:lnTo>
                  <a:pt x="84" y="278"/>
                </a:lnTo>
                <a:lnTo>
                  <a:pt x="114" y="296"/>
                </a:lnTo>
                <a:lnTo>
                  <a:pt x="142" y="310"/>
                </a:lnTo>
                <a:lnTo>
                  <a:pt x="16" y="346"/>
                </a:lnTo>
                <a:lnTo>
                  <a:pt x="20" y="358"/>
                </a:lnTo>
                <a:lnTo>
                  <a:pt x="166" y="322"/>
                </a:lnTo>
                <a:lnTo>
                  <a:pt x="166" y="322"/>
                </a:lnTo>
                <a:lnTo>
                  <a:pt x="178" y="328"/>
                </a:lnTo>
                <a:lnTo>
                  <a:pt x="178" y="328"/>
                </a:lnTo>
                <a:lnTo>
                  <a:pt x="186" y="332"/>
                </a:lnTo>
                <a:lnTo>
                  <a:pt x="186" y="332"/>
                </a:lnTo>
                <a:lnTo>
                  <a:pt x="210" y="354"/>
                </a:lnTo>
                <a:lnTo>
                  <a:pt x="232" y="376"/>
                </a:lnTo>
                <a:lnTo>
                  <a:pt x="250" y="396"/>
                </a:lnTo>
                <a:lnTo>
                  <a:pt x="256" y="408"/>
                </a:lnTo>
                <a:lnTo>
                  <a:pt x="260" y="418"/>
                </a:lnTo>
                <a:lnTo>
                  <a:pt x="260" y="418"/>
                </a:lnTo>
                <a:lnTo>
                  <a:pt x="256" y="428"/>
                </a:lnTo>
                <a:lnTo>
                  <a:pt x="248" y="438"/>
                </a:lnTo>
                <a:lnTo>
                  <a:pt x="232" y="460"/>
                </a:lnTo>
                <a:lnTo>
                  <a:pt x="208" y="482"/>
                </a:lnTo>
                <a:lnTo>
                  <a:pt x="184" y="504"/>
                </a:lnTo>
                <a:lnTo>
                  <a:pt x="184" y="504"/>
                </a:lnTo>
                <a:lnTo>
                  <a:pt x="178" y="508"/>
                </a:lnTo>
                <a:lnTo>
                  <a:pt x="178" y="508"/>
                </a:lnTo>
                <a:lnTo>
                  <a:pt x="164" y="514"/>
                </a:lnTo>
                <a:lnTo>
                  <a:pt x="22" y="480"/>
                </a:lnTo>
                <a:lnTo>
                  <a:pt x="18" y="490"/>
                </a:lnTo>
                <a:lnTo>
                  <a:pt x="142" y="526"/>
                </a:lnTo>
                <a:lnTo>
                  <a:pt x="142" y="526"/>
                </a:lnTo>
                <a:lnTo>
                  <a:pt x="84" y="558"/>
                </a:lnTo>
                <a:lnTo>
                  <a:pt x="8" y="540"/>
                </a:lnTo>
                <a:lnTo>
                  <a:pt x="6" y="548"/>
                </a:lnTo>
                <a:lnTo>
                  <a:pt x="68" y="568"/>
                </a:lnTo>
                <a:lnTo>
                  <a:pt x="68" y="568"/>
                </a:lnTo>
                <a:lnTo>
                  <a:pt x="36" y="590"/>
                </a:lnTo>
                <a:lnTo>
                  <a:pt x="4" y="616"/>
                </a:lnTo>
                <a:lnTo>
                  <a:pt x="2" y="618"/>
                </a:lnTo>
                <a:lnTo>
                  <a:pt x="14" y="638"/>
                </a:lnTo>
                <a:lnTo>
                  <a:pt x="16" y="636"/>
                </a:lnTo>
                <a:lnTo>
                  <a:pt x="16" y="636"/>
                </a:lnTo>
                <a:lnTo>
                  <a:pt x="56" y="622"/>
                </a:lnTo>
                <a:lnTo>
                  <a:pt x="92" y="604"/>
                </a:lnTo>
                <a:lnTo>
                  <a:pt x="76" y="670"/>
                </a:lnTo>
                <a:lnTo>
                  <a:pt x="86" y="672"/>
                </a:lnTo>
                <a:lnTo>
                  <a:pt x="108" y="596"/>
                </a:lnTo>
                <a:lnTo>
                  <a:pt x="108" y="596"/>
                </a:lnTo>
                <a:lnTo>
                  <a:pt x="136" y="578"/>
                </a:lnTo>
                <a:lnTo>
                  <a:pt x="164" y="562"/>
                </a:lnTo>
                <a:lnTo>
                  <a:pt x="132" y="688"/>
                </a:lnTo>
                <a:lnTo>
                  <a:pt x="144" y="692"/>
                </a:lnTo>
                <a:lnTo>
                  <a:pt x="186" y="546"/>
                </a:lnTo>
                <a:lnTo>
                  <a:pt x="186" y="546"/>
                </a:lnTo>
                <a:lnTo>
                  <a:pt x="196" y="540"/>
                </a:lnTo>
                <a:lnTo>
                  <a:pt x="196" y="540"/>
                </a:lnTo>
                <a:lnTo>
                  <a:pt x="204" y="534"/>
                </a:lnTo>
                <a:lnTo>
                  <a:pt x="204" y="534"/>
                </a:lnTo>
                <a:lnTo>
                  <a:pt x="230" y="526"/>
                </a:lnTo>
                <a:lnTo>
                  <a:pt x="256" y="518"/>
                </a:lnTo>
                <a:lnTo>
                  <a:pt x="280" y="514"/>
                </a:lnTo>
                <a:lnTo>
                  <a:pt x="300" y="512"/>
                </a:lnTo>
                <a:lnTo>
                  <a:pt x="300" y="512"/>
                </a:lnTo>
                <a:lnTo>
                  <a:pt x="316" y="514"/>
                </a:lnTo>
                <a:lnTo>
                  <a:pt x="316" y="514"/>
                </a:lnTo>
                <a:lnTo>
                  <a:pt x="322" y="522"/>
                </a:lnTo>
                <a:lnTo>
                  <a:pt x="328" y="534"/>
                </a:lnTo>
                <a:lnTo>
                  <a:pt x="338" y="560"/>
                </a:lnTo>
                <a:lnTo>
                  <a:pt x="346" y="590"/>
                </a:lnTo>
                <a:lnTo>
                  <a:pt x="352" y="624"/>
                </a:lnTo>
                <a:lnTo>
                  <a:pt x="352" y="624"/>
                </a:lnTo>
                <a:lnTo>
                  <a:pt x="352" y="630"/>
                </a:lnTo>
                <a:lnTo>
                  <a:pt x="352" y="630"/>
                </a:lnTo>
                <a:lnTo>
                  <a:pt x="352" y="644"/>
                </a:lnTo>
                <a:lnTo>
                  <a:pt x="250" y="750"/>
                </a:lnTo>
                <a:lnTo>
                  <a:pt x="258" y="760"/>
                </a:lnTo>
                <a:lnTo>
                  <a:pt x="350" y="670"/>
                </a:lnTo>
                <a:lnTo>
                  <a:pt x="350" y="670"/>
                </a:lnTo>
                <a:lnTo>
                  <a:pt x="350" y="736"/>
                </a:lnTo>
                <a:lnTo>
                  <a:pt x="296" y="792"/>
                </a:lnTo>
                <a:lnTo>
                  <a:pt x="302" y="800"/>
                </a:lnTo>
                <a:lnTo>
                  <a:pt x="350" y="754"/>
                </a:lnTo>
                <a:lnTo>
                  <a:pt x="350" y="754"/>
                </a:lnTo>
                <a:lnTo>
                  <a:pt x="352" y="794"/>
                </a:lnTo>
                <a:lnTo>
                  <a:pt x="360" y="836"/>
                </a:lnTo>
                <a:lnTo>
                  <a:pt x="360" y="840"/>
                </a:lnTo>
                <a:lnTo>
                  <a:pt x="364" y="840"/>
                </a:lnTo>
                <a:lnTo>
                  <a:pt x="364" y="840"/>
                </a:lnTo>
                <a:lnTo>
                  <a:pt x="368" y="840"/>
                </a:lnTo>
                <a:lnTo>
                  <a:pt x="384" y="840"/>
                </a:lnTo>
                <a:lnTo>
                  <a:pt x="384" y="836"/>
                </a:lnTo>
                <a:lnTo>
                  <a:pt x="384" y="836"/>
                </a:lnTo>
                <a:lnTo>
                  <a:pt x="390" y="794"/>
                </a:lnTo>
                <a:lnTo>
                  <a:pt x="394" y="752"/>
                </a:lnTo>
                <a:lnTo>
                  <a:pt x="442" y="800"/>
                </a:lnTo>
                <a:lnTo>
                  <a:pt x="450" y="792"/>
                </a:lnTo>
                <a:lnTo>
                  <a:pt x="394" y="734"/>
                </a:lnTo>
                <a:lnTo>
                  <a:pt x="394" y="734"/>
                </a:lnTo>
                <a:lnTo>
                  <a:pt x="394" y="700"/>
                </a:lnTo>
                <a:lnTo>
                  <a:pt x="392" y="668"/>
                </a:lnTo>
                <a:lnTo>
                  <a:pt x="486" y="760"/>
                </a:lnTo>
                <a:lnTo>
                  <a:pt x="496" y="750"/>
                </a:lnTo>
                <a:lnTo>
                  <a:pt x="390" y="642"/>
                </a:lnTo>
                <a:lnTo>
                  <a:pt x="390" y="642"/>
                </a:lnTo>
                <a:lnTo>
                  <a:pt x="390" y="630"/>
                </a:lnTo>
                <a:lnTo>
                  <a:pt x="390" y="630"/>
                </a:lnTo>
                <a:lnTo>
                  <a:pt x="390" y="620"/>
                </a:lnTo>
                <a:lnTo>
                  <a:pt x="390" y="620"/>
                </a:lnTo>
                <a:lnTo>
                  <a:pt x="396" y="588"/>
                </a:lnTo>
                <a:lnTo>
                  <a:pt x="404" y="558"/>
                </a:lnTo>
                <a:lnTo>
                  <a:pt x="414" y="532"/>
                </a:lnTo>
                <a:lnTo>
                  <a:pt x="420" y="522"/>
                </a:lnTo>
                <a:lnTo>
                  <a:pt x="426" y="514"/>
                </a:lnTo>
                <a:lnTo>
                  <a:pt x="426" y="514"/>
                </a:lnTo>
                <a:lnTo>
                  <a:pt x="442" y="512"/>
                </a:lnTo>
                <a:lnTo>
                  <a:pt x="442" y="512"/>
                </a:lnTo>
                <a:lnTo>
                  <a:pt x="464" y="514"/>
                </a:lnTo>
                <a:lnTo>
                  <a:pt x="488" y="518"/>
                </a:lnTo>
                <a:lnTo>
                  <a:pt x="514" y="526"/>
                </a:lnTo>
                <a:lnTo>
                  <a:pt x="540" y="536"/>
                </a:lnTo>
                <a:lnTo>
                  <a:pt x="540" y="536"/>
                </a:lnTo>
                <a:lnTo>
                  <a:pt x="546" y="540"/>
                </a:lnTo>
                <a:lnTo>
                  <a:pt x="546" y="540"/>
                </a:lnTo>
                <a:lnTo>
                  <a:pt x="558" y="548"/>
                </a:lnTo>
                <a:lnTo>
                  <a:pt x="600" y="688"/>
                </a:lnTo>
                <a:lnTo>
                  <a:pt x="610" y="686"/>
                </a:lnTo>
                <a:lnTo>
                  <a:pt x="580" y="562"/>
                </a:lnTo>
                <a:lnTo>
                  <a:pt x="580" y="562"/>
                </a:lnTo>
                <a:lnTo>
                  <a:pt x="636" y="596"/>
                </a:lnTo>
                <a:lnTo>
                  <a:pt x="658" y="670"/>
                </a:lnTo>
                <a:lnTo>
                  <a:pt x="668" y="668"/>
                </a:lnTo>
                <a:lnTo>
                  <a:pt x="652" y="604"/>
                </a:lnTo>
                <a:lnTo>
                  <a:pt x="652" y="604"/>
                </a:lnTo>
                <a:lnTo>
                  <a:pt x="688" y="620"/>
                </a:lnTo>
                <a:lnTo>
                  <a:pt x="726" y="636"/>
                </a:lnTo>
                <a:lnTo>
                  <a:pt x="730" y="636"/>
                </a:lnTo>
                <a:lnTo>
                  <a:pt x="740" y="616"/>
                </a:lnTo>
                <a:lnTo>
                  <a:pt x="738" y="614"/>
                </a:lnTo>
                <a:close/>
              </a:path>
            </a:pathLst>
          </a:custGeom>
          <a:solidFill>
            <a:srgbClr val="feffff">
              <a:alpha val="2000"/>
            </a:srgbClr>
          </a:solidFill>
          <a:ln>
            <a:noFill/>
          </a:ln>
          <a:effectLst>
            <a:glow rad="101600">
              <a:srgbClr val="fefefe">
                <a:alpha val="4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141600">
            <a:off x="7350120" y="4152240"/>
            <a:ext cx="911160" cy="1032840"/>
          </a:xfrm>
          <a:custGeom>
            <a:avLst/>
            <a:gdLst/>
            <a:ahLst/>
            <a:rect l="l" t="t" r="r" b="b"/>
            <a:pathLst>
              <a:path w="660" h="748">
                <a:moveTo>
                  <a:pt x="660" y="554"/>
                </a:moveTo>
                <a:lnTo>
                  <a:pt x="658" y="556"/>
                </a:lnTo>
                <a:lnTo>
                  <a:pt x="658" y="556"/>
                </a:lnTo>
                <a:lnTo>
                  <a:pt x="652" y="568"/>
                </a:lnTo>
                <a:lnTo>
                  <a:pt x="650" y="572"/>
                </a:lnTo>
                <a:lnTo>
                  <a:pt x="646" y="570"/>
                </a:lnTo>
                <a:lnTo>
                  <a:pt x="646" y="570"/>
                </a:lnTo>
                <a:lnTo>
                  <a:pt x="614" y="558"/>
                </a:lnTo>
                <a:lnTo>
                  <a:pt x="580" y="542"/>
                </a:lnTo>
                <a:lnTo>
                  <a:pt x="594" y="598"/>
                </a:lnTo>
                <a:lnTo>
                  <a:pt x="586" y="602"/>
                </a:lnTo>
                <a:lnTo>
                  <a:pt x="566" y="534"/>
                </a:lnTo>
                <a:lnTo>
                  <a:pt x="566" y="534"/>
                </a:lnTo>
                <a:lnTo>
                  <a:pt x="518" y="506"/>
                </a:lnTo>
                <a:lnTo>
                  <a:pt x="544" y="614"/>
                </a:lnTo>
                <a:lnTo>
                  <a:pt x="534" y="618"/>
                </a:lnTo>
                <a:lnTo>
                  <a:pt x="496" y="492"/>
                </a:lnTo>
                <a:lnTo>
                  <a:pt x="496" y="492"/>
                </a:lnTo>
                <a:lnTo>
                  <a:pt x="486" y="486"/>
                </a:lnTo>
                <a:lnTo>
                  <a:pt x="486" y="486"/>
                </a:lnTo>
                <a:lnTo>
                  <a:pt x="430" y="450"/>
                </a:lnTo>
                <a:lnTo>
                  <a:pt x="400" y="432"/>
                </a:lnTo>
                <a:lnTo>
                  <a:pt x="370" y="418"/>
                </a:lnTo>
                <a:lnTo>
                  <a:pt x="370" y="418"/>
                </a:lnTo>
                <a:lnTo>
                  <a:pt x="394" y="452"/>
                </a:lnTo>
                <a:lnTo>
                  <a:pt x="394" y="452"/>
                </a:lnTo>
                <a:lnTo>
                  <a:pt x="404" y="468"/>
                </a:lnTo>
                <a:lnTo>
                  <a:pt x="404" y="468"/>
                </a:lnTo>
                <a:lnTo>
                  <a:pt x="422" y="496"/>
                </a:lnTo>
                <a:lnTo>
                  <a:pt x="438" y="522"/>
                </a:lnTo>
                <a:lnTo>
                  <a:pt x="450" y="548"/>
                </a:lnTo>
                <a:lnTo>
                  <a:pt x="462" y="574"/>
                </a:lnTo>
                <a:lnTo>
                  <a:pt x="462" y="578"/>
                </a:lnTo>
                <a:lnTo>
                  <a:pt x="448" y="586"/>
                </a:lnTo>
                <a:lnTo>
                  <a:pt x="446" y="582"/>
                </a:lnTo>
                <a:lnTo>
                  <a:pt x="446" y="582"/>
                </a:lnTo>
                <a:lnTo>
                  <a:pt x="428" y="558"/>
                </a:lnTo>
                <a:lnTo>
                  <a:pt x="412" y="534"/>
                </a:lnTo>
                <a:lnTo>
                  <a:pt x="396" y="508"/>
                </a:lnTo>
                <a:lnTo>
                  <a:pt x="382" y="482"/>
                </a:lnTo>
                <a:lnTo>
                  <a:pt x="382" y="482"/>
                </a:lnTo>
                <a:lnTo>
                  <a:pt x="372" y="462"/>
                </a:lnTo>
                <a:lnTo>
                  <a:pt x="372" y="462"/>
                </a:lnTo>
                <a:lnTo>
                  <a:pt x="360" y="438"/>
                </a:lnTo>
                <a:lnTo>
                  <a:pt x="346" y="414"/>
                </a:lnTo>
                <a:lnTo>
                  <a:pt x="346" y="414"/>
                </a:lnTo>
                <a:lnTo>
                  <a:pt x="344" y="452"/>
                </a:lnTo>
                <a:lnTo>
                  <a:pt x="342" y="490"/>
                </a:lnTo>
                <a:lnTo>
                  <a:pt x="344" y="526"/>
                </a:lnTo>
                <a:lnTo>
                  <a:pt x="346" y="564"/>
                </a:lnTo>
                <a:lnTo>
                  <a:pt x="346" y="564"/>
                </a:lnTo>
                <a:lnTo>
                  <a:pt x="348" y="574"/>
                </a:lnTo>
                <a:lnTo>
                  <a:pt x="440" y="672"/>
                </a:lnTo>
                <a:lnTo>
                  <a:pt x="432" y="680"/>
                </a:lnTo>
                <a:lnTo>
                  <a:pt x="348" y="598"/>
                </a:lnTo>
                <a:lnTo>
                  <a:pt x="348" y="598"/>
                </a:lnTo>
                <a:lnTo>
                  <a:pt x="350" y="656"/>
                </a:lnTo>
                <a:lnTo>
                  <a:pt x="400" y="708"/>
                </a:lnTo>
                <a:lnTo>
                  <a:pt x="394" y="716"/>
                </a:lnTo>
                <a:lnTo>
                  <a:pt x="350" y="674"/>
                </a:lnTo>
                <a:lnTo>
                  <a:pt x="350" y="674"/>
                </a:lnTo>
                <a:lnTo>
                  <a:pt x="348" y="710"/>
                </a:lnTo>
                <a:lnTo>
                  <a:pt x="342" y="746"/>
                </a:lnTo>
                <a:lnTo>
                  <a:pt x="340" y="748"/>
                </a:lnTo>
                <a:lnTo>
                  <a:pt x="336" y="748"/>
                </a:lnTo>
                <a:lnTo>
                  <a:pt x="322" y="748"/>
                </a:lnTo>
                <a:lnTo>
                  <a:pt x="320" y="748"/>
                </a:lnTo>
                <a:lnTo>
                  <a:pt x="318" y="746"/>
                </a:lnTo>
                <a:lnTo>
                  <a:pt x="318" y="746"/>
                </a:lnTo>
                <a:lnTo>
                  <a:pt x="314" y="710"/>
                </a:lnTo>
                <a:lnTo>
                  <a:pt x="310" y="674"/>
                </a:lnTo>
                <a:lnTo>
                  <a:pt x="268" y="714"/>
                </a:lnTo>
                <a:lnTo>
                  <a:pt x="262" y="708"/>
                </a:lnTo>
                <a:lnTo>
                  <a:pt x="310" y="658"/>
                </a:lnTo>
                <a:lnTo>
                  <a:pt x="310" y="658"/>
                </a:lnTo>
                <a:lnTo>
                  <a:pt x="310" y="600"/>
                </a:lnTo>
                <a:lnTo>
                  <a:pt x="230" y="680"/>
                </a:lnTo>
                <a:lnTo>
                  <a:pt x="222" y="672"/>
                </a:lnTo>
                <a:lnTo>
                  <a:pt x="312" y="576"/>
                </a:lnTo>
                <a:lnTo>
                  <a:pt x="312" y="576"/>
                </a:lnTo>
                <a:lnTo>
                  <a:pt x="312" y="564"/>
                </a:lnTo>
                <a:lnTo>
                  <a:pt x="312" y="564"/>
                </a:lnTo>
                <a:lnTo>
                  <a:pt x="316" y="496"/>
                </a:lnTo>
                <a:lnTo>
                  <a:pt x="316" y="460"/>
                </a:lnTo>
                <a:lnTo>
                  <a:pt x="314" y="426"/>
                </a:lnTo>
                <a:lnTo>
                  <a:pt x="314" y="426"/>
                </a:lnTo>
                <a:lnTo>
                  <a:pt x="294" y="464"/>
                </a:lnTo>
                <a:lnTo>
                  <a:pt x="294" y="464"/>
                </a:lnTo>
                <a:lnTo>
                  <a:pt x="284" y="482"/>
                </a:lnTo>
                <a:lnTo>
                  <a:pt x="284" y="482"/>
                </a:lnTo>
                <a:lnTo>
                  <a:pt x="270" y="510"/>
                </a:lnTo>
                <a:lnTo>
                  <a:pt x="256" y="538"/>
                </a:lnTo>
                <a:lnTo>
                  <a:pt x="240" y="562"/>
                </a:lnTo>
                <a:lnTo>
                  <a:pt x="222" y="584"/>
                </a:lnTo>
                <a:lnTo>
                  <a:pt x="220" y="588"/>
                </a:lnTo>
                <a:lnTo>
                  <a:pt x="206" y="580"/>
                </a:lnTo>
                <a:lnTo>
                  <a:pt x="208" y="576"/>
                </a:lnTo>
                <a:lnTo>
                  <a:pt x="208" y="576"/>
                </a:lnTo>
                <a:lnTo>
                  <a:pt x="220" y="548"/>
                </a:lnTo>
                <a:lnTo>
                  <a:pt x="232" y="520"/>
                </a:lnTo>
                <a:lnTo>
                  <a:pt x="248" y="494"/>
                </a:lnTo>
                <a:lnTo>
                  <a:pt x="262" y="470"/>
                </a:lnTo>
                <a:lnTo>
                  <a:pt x="262" y="470"/>
                </a:lnTo>
                <a:lnTo>
                  <a:pt x="276" y="450"/>
                </a:lnTo>
                <a:lnTo>
                  <a:pt x="276" y="450"/>
                </a:lnTo>
                <a:lnTo>
                  <a:pt x="288" y="430"/>
                </a:lnTo>
                <a:lnTo>
                  <a:pt x="300" y="410"/>
                </a:lnTo>
                <a:lnTo>
                  <a:pt x="300" y="410"/>
                </a:lnTo>
                <a:lnTo>
                  <a:pt x="268" y="426"/>
                </a:lnTo>
                <a:lnTo>
                  <a:pt x="236" y="444"/>
                </a:lnTo>
                <a:lnTo>
                  <a:pt x="174" y="482"/>
                </a:lnTo>
                <a:lnTo>
                  <a:pt x="174" y="482"/>
                </a:lnTo>
                <a:lnTo>
                  <a:pt x="166" y="488"/>
                </a:lnTo>
                <a:lnTo>
                  <a:pt x="128" y="618"/>
                </a:lnTo>
                <a:lnTo>
                  <a:pt x="118" y="614"/>
                </a:lnTo>
                <a:lnTo>
                  <a:pt x="146" y="502"/>
                </a:lnTo>
                <a:lnTo>
                  <a:pt x="146" y="502"/>
                </a:lnTo>
                <a:lnTo>
                  <a:pt x="96" y="532"/>
                </a:lnTo>
                <a:lnTo>
                  <a:pt x="76" y="602"/>
                </a:lnTo>
                <a:lnTo>
                  <a:pt x="66" y="598"/>
                </a:lnTo>
                <a:lnTo>
                  <a:pt x="82" y="540"/>
                </a:lnTo>
                <a:lnTo>
                  <a:pt x="82" y="540"/>
                </a:lnTo>
                <a:lnTo>
                  <a:pt x="48" y="556"/>
                </a:lnTo>
                <a:lnTo>
                  <a:pt x="14" y="568"/>
                </a:lnTo>
                <a:lnTo>
                  <a:pt x="12" y="570"/>
                </a:lnTo>
                <a:lnTo>
                  <a:pt x="10" y="566"/>
                </a:lnTo>
                <a:lnTo>
                  <a:pt x="10" y="566"/>
                </a:lnTo>
                <a:lnTo>
                  <a:pt x="6" y="562"/>
                </a:lnTo>
                <a:lnTo>
                  <a:pt x="0" y="552"/>
                </a:lnTo>
                <a:lnTo>
                  <a:pt x="4" y="550"/>
                </a:lnTo>
                <a:lnTo>
                  <a:pt x="4" y="550"/>
                </a:lnTo>
                <a:lnTo>
                  <a:pt x="30" y="526"/>
                </a:lnTo>
                <a:lnTo>
                  <a:pt x="60" y="506"/>
                </a:lnTo>
                <a:lnTo>
                  <a:pt x="4" y="490"/>
                </a:lnTo>
                <a:lnTo>
                  <a:pt x="8" y="482"/>
                </a:lnTo>
                <a:lnTo>
                  <a:pt x="74" y="498"/>
                </a:lnTo>
                <a:lnTo>
                  <a:pt x="74" y="498"/>
                </a:lnTo>
                <a:lnTo>
                  <a:pt x="124" y="470"/>
                </a:lnTo>
                <a:lnTo>
                  <a:pt x="16" y="438"/>
                </a:lnTo>
                <a:lnTo>
                  <a:pt x="18" y="428"/>
                </a:lnTo>
                <a:lnTo>
                  <a:pt x="146" y="460"/>
                </a:lnTo>
                <a:lnTo>
                  <a:pt x="146" y="460"/>
                </a:lnTo>
                <a:lnTo>
                  <a:pt x="158" y="454"/>
                </a:lnTo>
                <a:lnTo>
                  <a:pt x="158" y="454"/>
                </a:lnTo>
                <a:lnTo>
                  <a:pt x="220" y="420"/>
                </a:lnTo>
                <a:lnTo>
                  <a:pt x="250" y="402"/>
                </a:lnTo>
                <a:lnTo>
                  <a:pt x="280" y="382"/>
                </a:lnTo>
                <a:lnTo>
                  <a:pt x="280" y="382"/>
                </a:lnTo>
                <a:lnTo>
                  <a:pt x="278" y="382"/>
                </a:lnTo>
                <a:lnTo>
                  <a:pt x="278" y="382"/>
                </a:lnTo>
                <a:lnTo>
                  <a:pt x="256" y="382"/>
                </a:lnTo>
                <a:lnTo>
                  <a:pt x="234" y="384"/>
                </a:lnTo>
                <a:lnTo>
                  <a:pt x="234" y="384"/>
                </a:lnTo>
                <a:lnTo>
                  <a:pt x="214" y="386"/>
                </a:lnTo>
                <a:lnTo>
                  <a:pt x="214" y="386"/>
                </a:lnTo>
                <a:lnTo>
                  <a:pt x="182" y="388"/>
                </a:lnTo>
                <a:lnTo>
                  <a:pt x="152" y="388"/>
                </a:lnTo>
                <a:lnTo>
                  <a:pt x="122" y="386"/>
                </a:lnTo>
                <a:lnTo>
                  <a:pt x="94" y="382"/>
                </a:lnTo>
                <a:lnTo>
                  <a:pt x="90" y="382"/>
                </a:lnTo>
                <a:lnTo>
                  <a:pt x="90" y="366"/>
                </a:lnTo>
                <a:lnTo>
                  <a:pt x="94" y="366"/>
                </a:lnTo>
                <a:lnTo>
                  <a:pt x="94" y="366"/>
                </a:lnTo>
                <a:lnTo>
                  <a:pt x="124" y="362"/>
                </a:lnTo>
                <a:lnTo>
                  <a:pt x="154" y="360"/>
                </a:lnTo>
                <a:lnTo>
                  <a:pt x="184" y="360"/>
                </a:lnTo>
                <a:lnTo>
                  <a:pt x="212" y="360"/>
                </a:lnTo>
                <a:lnTo>
                  <a:pt x="212" y="360"/>
                </a:lnTo>
                <a:lnTo>
                  <a:pt x="236" y="362"/>
                </a:lnTo>
                <a:lnTo>
                  <a:pt x="236" y="362"/>
                </a:lnTo>
                <a:lnTo>
                  <a:pt x="274" y="364"/>
                </a:lnTo>
                <a:lnTo>
                  <a:pt x="274" y="364"/>
                </a:lnTo>
                <a:lnTo>
                  <a:pt x="282" y="362"/>
                </a:lnTo>
                <a:lnTo>
                  <a:pt x="282" y="362"/>
                </a:lnTo>
                <a:lnTo>
                  <a:pt x="252" y="342"/>
                </a:lnTo>
                <a:lnTo>
                  <a:pt x="222" y="326"/>
                </a:lnTo>
                <a:lnTo>
                  <a:pt x="158" y="294"/>
                </a:lnTo>
                <a:lnTo>
                  <a:pt x="158" y="294"/>
                </a:lnTo>
                <a:lnTo>
                  <a:pt x="150" y="288"/>
                </a:lnTo>
                <a:lnTo>
                  <a:pt x="18" y="320"/>
                </a:lnTo>
                <a:lnTo>
                  <a:pt x="16" y="310"/>
                </a:lnTo>
                <a:lnTo>
                  <a:pt x="128" y="278"/>
                </a:lnTo>
                <a:lnTo>
                  <a:pt x="128" y="278"/>
                </a:lnTo>
                <a:lnTo>
                  <a:pt x="76" y="250"/>
                </a:lnTo>
                <a:lnTo>
                  <a:pt x="8" y="268"/>
                </a:lnTo>
                <a:lnTo>
                  <a:pt x="4" y="258"/>
                </a:lnTo>
                <a:lnTo>
                  <a:pt x="62" y="242"/>
                </a:lnTo>
                <a:lnTo>
                  <a:pt x="62" y="242"/>
                </a:lnTo>
                <a:lnTo>
                  <a:pt x="32" y="220"/>
                </a:lnTo>
                <a:lnTo>
                  <a:pt x="4" y="198"/>
                </a:lnTo>
                <a:lnTo>
                  <a:pt x="2" y="196"/>
                </a:lnTo>
                <a:lnTo>
                  <a:pt x="4" y="192"/>
                </a:lnTo>
                <a:lnTo>
                  <a:pt x="4" y="192"/>
                </a:lnTo>
                <a:lnTo>
                  <a:pt x="8" y="182"/>
                </a:lnTo>
                <a:lnTo>
                  <a:pt x="12" y="178"/>
                </a:lnTo>
                <a:lnTo>
                  <a:pt x="16" y="178"/>
                </a:lnTo>
                <a:lnTo>
                  <a:pt x="16" y="178"/>
                </a:lnTo>
                <a:lnTo>
                  <a:pt x="48" y="190"/>
                </a:lnTo>
                <a:lnTo>
                  <a:pt x="80" y="206"/>
                </a:lnTo>
                <a:lnTo>
                  <a:pt x="66" y="150"/>
                </a:lnTo>
                <a:lnTo>
                  <a:pt x="76" y="148"/>
                </a:lnTo>
                <a:lnTo>
                  <a:pt x="96" y="214"/>
                </a:lnTo>
                <a:lnTo>
                  <a:pt x="96" y="214"/>
                </a:lnTo>
                <a:lnTo>
                  <a:pt x="144" y="244"/>
                </a:lnTo>
                <a:lnTo>
                  <a:pt x="118" y="134"/>
                </a:lnTo>
                <a:lnTo>
                  <a:pt x="128" y="130"/>
                </a:lnTo>
                <a:lnTo>
                  <a:pt x="164" y="256"/>
                </a:lnTo>
                <a:lnTo>
                  <a:pt x="164" y="256"/>
                </a:lnTo>
                <a:lnTo>
                  <a:pt x="176" y="264"/>
                </a:lnTo>
                <a:lnTo>
                  <a:pt x="176" y="264"/>
                </a:lnTo>
                <a:lnTo>
                  <a:pt x="236" y="302"/>
                </a:lnTo>
                <a:lnTo>
                  <a:pt x="268" y="320"/>
                </a:lnTo>
                <a:lnTo>
                  <a:pt x="300" y="334"/>
                </a:lnTo>
                <a:lnTo>
                  <a:pt x="300" y="334"/>
                </a:lnTo>
                <a:lnTo>
                  <a:pt x="286" y="314"/>
                </a:lnTo>
                <a:lnTo>
                  <a:pt x="272" y="292"/>
                </a:lnTo>
                <a:lnTo>
                  <a:pt x="272" y="292"/>
                </a:lnTo>
                <a:lnTo>
                  <a:pt x="260" y="276"/>
                </a:lnTo>
                <a:lnTo>
                  <a:pt x="260" y="276"/>
                </a:lnTo>
                <a:lnTo>
                  <a:pt x="244" y="248"/>
                </a:lnTo>
                <a:lnTo>
                  <a:pt x="228" y="222"/>
                </a:lnTo>
                <a:lnTo>
                  <a:pt x="214" y="196"/>
                </a:lnTo>
                <a:lnTo>
                  <a:pt x="204" y="170"/>
                </a:lnTo>
                <a:lnTo>
                  <a:pt x="202" y="168"/>
                </a:lnTo>
                <a:lnTo>
                  <a:pt x="216" y="158"/>
                </a:lnTo>
                <a:lnTo>
                  <a:pt x="218" y="162"/>
                </a:lnTo>
                <a:lnTo>
                  <a:pt x="218" y="162"/>
                </a:lnTo>
                <a:lnTo>
                  <a:pt x="238" y="186"/>
                </a:lnTo>
                <a:lnTo>
                  <a:pt x="254" y="210"/>
                </a:lnTo>
                <a:lnTo>
                  <a:pt x="270" y="236"/>
                </a:lnTo>
                <a:lnTo>
                  <a:pt x="282" y="262"/>
                </a:lnTo>
                <a:lnTo>
                  <a:pt x="282" y="262"/>
                </a:lnTo>
                <a:lnTo>
                  <a:pt x="294" y="282"/>
                </a:lnTo>
                <a:lnTo>
                  <a:pt x="294" y="282"/>
                </a:lnTo>
                <a:lnTo>
                  <a:pt x="304" y="304"/>
                </a:lnTo>
                <a:lnTo>
                  <a:pt x="316" y="326"/>
                </a:lnTo>
                <a:lnTo>
                  <a:pt x="316" y="326"/>
                </a:lnTo>
                <a:lnTo>
                  <a:pt x="318" y="290"/>
                </a:lnTo>
                <a:lnTo>
                  <a:pt x="318" y="254"/>
                </a:lnTo>
                <a:lnTo>
                  <a:pt x="316" y="184"/>
                </a:lnTo>
                <a:lnTo>
                  <a:pt x="316" y="184"/>
                </a:lnTo>
                <a:lnTo>
                  <a:pt x="314" y="174"/>
                </a:lnTo>
                <a:lnTo>
                  <a:pt x="222" y="76"/>
                </a:lnTo>
                <a:lnTo>
                  <a:pt x="230" y="70"/>
                </a:lnTo>
                <a:lnTo>
                  <a:pt x="312" y="150"/>
                </a:lnTo>
                <a:lnTo>
                  <a:pt x="312" y="150"/>
                </a:lnTo>
                <a:lnTo>
                  <a:pt x="312" y="92"/>
                </a:lnTo>
                <a:lnTo>
                  <a:pt x="262" y="40"/>
                </a:lnTo>
                <a:lnTo>
                  <a:pt x="268" y="34"/>
                </a:lnTo>
                <a:lnTo>
                  <a:pt x="312" y="74"/>
                </a:lnTo>
                <a:lnTo>
                  <a:pt x="312" y="74"/>
                </a:lnTo>
                <a:lnTo>
                  <a:pt x="314" y="38"/>
                </a:lnTo>
                <a:lnTo>
                  <a:pt x="320" y="2"/>
                </a:lnTo>
                <a:lnTo>
                  <a:pt x="322" y="0"/>
                </a:lnTo>
                <a:lnTo>
                  <a:pt x="324" y="0"/>
                </a:lnTo>
                <a:lnTo>
                  <a:pt x="340" y="0"/>
                </a:lnTo>
                <a:lnTo>
                  <a:pt x="342" y="0"/>
                </a:lnTo>
                <a:lnTo>
                  <a:pt x="342" y="2"/>
                </a:lnTo>
                <a:lnTo>
                  <a:pt x="342" y="2"/>
                </a:lnTo>
                <a:lnTo>
                  <a:pt x="348" y="38"/>
                </a:lnTo>
                <a:lnTo>
                  <a:pt x="352" y="74"/>
                </a:lnTo>
                <a:lnTo>
                  <a:pt x="394" y="34"/>
                </a:lnTo>
                <a:lnTo>
                  <a:pt x="400" y="40"/>
                </a:lnTo>
                <a:lnTo>
                  <a:pt x="352" y="90"/>
                </a:lnTo>
                <a:lnTo>
                  <a:pt x="352" y="90"/>
                </a:lnTo>
                <a:lnTo>
                  <a:pt x="352" y="148"/>
                </a:lnTo>
                <a:lnTo>
                  <a:pt x="432" y="70"/>
                </a:lnTo>
                <a:lnTo>
                  <a:pt x="440" y="76"/>
                </a:lnTo>
                <a:lnTo>
                  <a:pt x="350" y="172"/>
                </a:lnTo>
                <a:lnTo>
                  <a:pt x="350" y="172"/>
                </a:lnTo>
                <a:lnTo>
                  <a:pt x="350" y="184"/>
                </a:lnTo>
                <a:lnTo>
                  <a:pt x="350" y="184"/>
                </a:lnTo>
                <a:lnTo>
                  <a:pt x="346" y="254"/>
                </a:lnTo>
                <a:lnTo>
                  <a:pt x="346" y="288"/>
                </a:lnTo>
                <a:lnTo>
                  <a:pt x="348" y="324"/>
                </a:lnTo>
                <a:lnTo>
                  <a:pt x="348" y="324"/>
                </a:lnTo>
                <a:lnTo>
                  <a:pt x="360" y="302"/>
                </a:lnTo>
                <a:lnTo>
                  <a:pt x="372" y="280"/>
                </a:lnTo>
                <a:lnTo>
                  <a:pt x="372" y="280"/>
                </a:lnTo>
                <a:lnTo>
                  <a:pt x="380" y="262"/>
                </a:lnTo>
                <a:lnTo>
                  <a:pt x="380" y="262"/>
                </a:lnTo>
                <a:lnTo>
                  <a:pt x="394" y="234"/>
                </a:lnTo>
                <a:lnTo>
                  <a:pt x="410" y="206"/>
                </a:lnTo>
                <a:lnTo>
                  <a:pt x="426" y="182"/>
                </a:lnTo>
                <a:lnTo>
                  <a:pt x="444" y="160"/>
                </a:lnTo>
                <a:lnTo>
                  <a:pt x="446" y="156"/>
                </a:lnTo>
                <a:lnTo>
                  <a:pt x="460" y="164"/>
                </a:lnTo>
                <a:lnTo>
                  <a:pt x="458" y="168"/>
                </a:lnTo>
                <a:lnTo>
                  <a:pt x="458" y="168"/>
                </a:lnTo>
                <a:lnTo>
                  <a:pt x="446" y="196"/>
                </a:lnTo>
                <a:lnTo>
                  <a:pt x="432" y="224"/>
                </a:lnTo>
                <a:lnTo>
                  <a:pt x="418" y="250"/>
                </a:lnTo>
                <a:lnTo>
                  <a:pt x="402" y="274"/>
                </a:lnTo>
                <a:lnTo>
                  <a:pt x="402" y="274"/>
                </a:lnTo>
                <a:lnTo>
                  <a:pt x="390" y="294"/>
                </a:lnTo>
                <a:lnTo>
                  <a:pt x="390" y="294"/>
                </a:lnTo>
                <a:lnTo>
                  <a:pt x="376" y="316"/>
                </a:lnTo>
                <a:lnTo>
                  <a:pt x="364" y="338"/>
                </a:lnTo>
                <a:lnTo>
                  <a:pt x="364" y="338"/>
                </a:lnTo>
                <a:lnTo>
                  <a:pt x="396" y="322"/>
                </a:lnTo>
                <a:lnTo>
                  <a:pt x="428" y="304"/>
                </a:lnTo>
                <a:lnTo>
                  <a:pt x="488" y="266"/>
                </a:lnTo>
                <a:lnTo>
                  <a:pt x="488" y="266"/>
                </a:lnTo>
                <a:lnTo>
                  <a:pt x="496" y="260"/>
                </a:lnTo>
                <a:lnTo>
                  <a:pt x="534" y="130"/>
                </a:lnTo>
                <a:lnTo>
                  <a:pt x="544" y="134"/>
                </a:lnTo>
                <a:lnTo>
                  <a:pt x="516" y="246"/>
                </a:lnTo>
                <a:lnTo>
                  <a:pt x="516" y="246"/>
                </a:lnTo>
                <a:lnTo>
                  <a:pt x="566" y="216"/>
                </a:lnTo>
                <a:lnTo>
                  <a:pt x="586" y="148"/>
                </a:lnTo>
                <a:lnTo>
                  <a:pt x="594" y="150"/>
                </a:lnTo>
                <a:lnTo>
                  <a:pt x="580" y="208"/>
                </a:lnTo>
                <a:lnTo>
                  <a:pt x="580" y="208"/>
                </a:lnTo>
                <a:lnTo>
                  <a:pt x="614" y="192"/>
                </a:lnTo>
                <a:lnTo>
                  <a:pt x="648" y="180"/>
                </a:lnTo>
                <a:lnTo>
                  <a:pt x="650" y="178"/>
                </a:lnTo>
                <a:lnTo>
                  <a:pt x="652" y="182"/>
                </a:lnTo>
                <a:lnTo>
                  <a:pt x="652" y="182"/>
                </a:lnTo>
                <a:lnTo>
                  <a:pt x="658" y="192"/>
                </a:lnTo>
                <a:lnTo>
                  <a:pt x="660" y="196"/>
                </a:lnTo>
                <a:lnTo>
                  <a:pt x="658" y="198"/>
                </a:lnTo>
                <a:lnTo>
                  <a:pt x="658" y="198"/>
                </a:lnTo>
                <a:lnTo>
                  <a:pt x="630" y="222"/>
                </a:lnTo>
                <a:lnTo>
                  <a:pt x="602" y="242"/>
                </a:lnTo>
                <a:lnTo>
                  <a:pt x="658" y="258"/>
                </a:lnTo>
                <a:lnTo>
                  <a:pt x="654" y="268"/>
                </a:lnTo>
                <a:lnTo>
                  <a:pt x="588" y="250"/>
                </a:lnTo>
                <a:lnTo>
                  <a:pt x="588" y="250"/>
                </a:lnTo>
                <a:lnTo>
                  <a:pt x="538" y="278"/>
                </a:lnTo>
                <a:lnTo>
                  <a:pt x="646" y="310"/>
                </a:lnTo>
                <a:lnTo>
                  <a:pt x="644" y="320"/>
                </a:lnTo>
                <a:lnTo>
                  <a:pt x="516" y="290"/>
                </a:lnTo>
                <a:lnTo>
                  <a:pt x="516" y="290"/>
                </a:lnTo>
                <a:lnTo>
                  <a:pt x="504" y="296"/>
                </a:lnTo>
                <a:lnTo>
                  <a:pt x="504" y="296"/>
                </a:lnTo>
                <a:lnTo>
                  <a:pt x="444" y="326"/>
                </a:lnTo>
                <a:lnTo>
                  <a:pt x="416" y="344"/>
                </a:lnTo>
                <a:lnTo>
                  <a:pt x="386" y="362"/>
                </a:lnTo>
                <a:lnTo>
                  <a:pt x="386" y="362"/>
                </a:lnTo>
                <a:lnTo>
                  <a:pt x="388" y="362"/>
                </a:lnTo>
                <a:lnTo>
                  <a:pt x="388" y="362"/>
                </a:lnTo>
                <a:lnTo>
                  <a:pt x="410" y="362"/>
                </a:lnTo>
                <a:lnTo>
                  <a:pt x="432" y="360"/>
                </a:lnTo>
                <a:lnTo>
                  <a:pt x="432" y="360"/>
                </a:lnTo>
                <a:lnTo>
                  <a:pt x="452" y="358"/>
                </a:lnTo>
                <a:lnTo>
                  <a:pt x="452" y="358"/>
                </a:lnTo>
                <a:lnTo>
                  <a:pt x="484" y="356"/>
                </a:lnTo>
                <a:lnTo>
                  <a:pt x="514" y="356"/>
                </a:lnTo>
                <a:lnTo>
                  <a:pt x="544" y="358"/>
                </a:lnTo>
                <a:lnTo>
                  <a:pt x="572" y="362"/>
                </a:lnTo>
                <a:lnTo>
                  <a:pt x="576" y="362"/>
                </a:lnTo>
                <a:lnTo>
                  <a:pt x="576" y="378"/>
                </a:lnTo>
                <a:lnTo>
                  <a:pt x="572" y="378"/>
                </a:lnTo>
                <a:lnTo>
                  <a:pt x="572" y="378"/>
                </a:lnTo>
                <a:lnTo>
                  <a:pt x="530" y="384"/>
                </a:lnTo>
                <a:lnTo>
                  <a:pt x="488" y="384"/>
                </a:lnTo>
                <a:lnTo>
                  <a:pt x="488" y="384"/>
                </a:lnTo>
                <a:lnTo>
                  <a:pt x="488" y="384"/>
                </a:lnTo>
                <a:lnTo>
                  <a:pt x="488" y="384"/>
                </a:lnTo>
                <a:lnTo>
                  <a:pt x="452" y="384"/>
                </a:lnTo>
                <a:lnTo>
                  <a:pt x="452" y="384"/>
                </a:lnTo>
                <a:lnTo>
                  <a:pt x="430" y="382"/>
                </a:lnTo>
                <a:lnTo>
                  <a:pt x="430" y="382"/>
                </a:lnTo>
                <a:lnTo>
                  <a:pt x="392" y="382"/>
                </a:lnTo>
                <a:lnTo>
                  <a:pt x="392" y="382"/>
                </a:lnTo>
                <a:lnTo>
                  <a:pt x="374" y="382"/>
                </a:lnTo>
                <a:lnTo>
                  <a:pt x="374" y="382"/>
                </a:lnTo>
                <a:lnTo>
                  <a:pt x="406" y="402"/>
                </a:lnTo>
                <a:lnTo>
                  <a:pt x="438" y="422"/>
                </a:lnTo>
                <a:lnTo>
                  <a:pt x="470" y="440"/>
                </a:lnTo>
                <a:lnTo>
                  <a:pt x="502" y="456"/>
                </a:lnTo>
                <a:lnTo>
                  <a:pt x="502" y="456"/>
                </a:lnTo>
                <a:lnTo>
                  <a:pt x="512" y="460"/>
                </a:lnTo>
                <a:lnTo>
                  <a:pt x="644" y="428"/>
                </a:lnTo>
                <a:lnTo>
                  <a:pt x="646" y="438"/>
                </a:lnTo>
                <a:lnTo>
                  <a:pt x="534" y="470"/>
                </a:lnTo>
                <a:lnTo>
                  <a:pt x="534" y="470"/>
                </a:lnTo>
                <a:lnTo>
                  <a:pt x="586" y="498"/>
                </a:lnTo>
                <a:lnTo>
                  <a:pt x="654" y="482"/>
                </a:lnTo>
                <a:lnTo>
                  <a:pt x="658" y="490"/>
                </a:lnTo>
                <a:lnTo>
                  <a:pt x="600" y="508"/>
                </a:lnTo>
                <a:lnTo>
                  <a:pt x="600" y="508"/>
                </a:lnTo>
                <a:lnTo>
                  <a:pt x="630" y="528"/>
                </a:lnTo>
                <a:lnTo>
                  <a:pt x="658" y="550"/>
                </a:lnTo>
                <a:lnTo>
                  <a:pt x="660" y="554"/>
                </a:lnTo>
                <a:close/>
              </a:path>
            </a:pathLst>
          </a:custGeom>
          <a:solidFill>
            <a:srgbClr val="feffff">
              <a:alpha val="2000"/>
            </a:srgbClr>
          </a:solidFill>
          <a:ln>
            <a:solidFill>
              <a:srgbClr val="feffff"/>
            </a:solidFill>
          </a:ln>
          <a:effectLst>
            <a:glow rad="101600">
              <a:srgbClr val="fefefe">
                <a:alpha val="7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 rot="1068600">
            <a:off x="7584120" y="5390280"/>
            <a:ext cx="1184760" cy="1348920"/>
          </a:xfrm>
          <a:custGeom>
            <a:avLst/>
            <a:gdLst/>
            <a:ahLst/>
            <a:rect l="l" t="t" r="r" b="b"/>
            <a:pathLst>
              <a:path w="822" h="936">
                <a:moveTo>
                  <a:pt x="822" y="688"/>
                </a:moveTo>
                <a:lnTo>
                  <a:pt x="740" y="638"/>
                </a:lnTo>
                <a:lnTo>
                  <a:pt x="814" y="618"/>
                </a:lnTo>
                <a:lnTo>
                  <a:pt x="810" y="600"/>
                </a:lnTo>
                <a:lnTo>
                  <a:pt x="714" y="624"/>
                </a:lnTo>
                <a:lnTo>
                  <a:pt x="688" y="606"/>
                </a:lnTo>
                <a:lnTo>
                  <a:pt x="790" y="578"/>
                </a:lnTo>
                <a:lnTo>
                  <a:pt x="784" y="560"/>
                </a:lnTo>
                <a:lnTo>
                  <a:pt x="660" y="590"/>
                </a:lnTo>
                <a:lnTo>
                  <a:pt x="518" y="504"/>
                </a:lnTo>
                <a:lnTo>
                  <a:pt x="646" y="468"/>
                </a:lnTo>
                <a:lnTo>
                  <a:pt x="684" y="478"/>
                </a:lnTo>
                <a:lnTo>
                  <a:pt x="686" y="472"/>
                </a:lnTo>
                <a:lnTo>
                  <a:pt x="656" y="464"/>
                </a:lnTo>
                <a:lnTo>
                  <a:pt x="686" y="456"/>
                </a:lnTo>
                <a:lnTo>
                  <a:pt x="684" y="452"/>
                </a:lnTo>
                <a:lnTo>
                  <a:pt x="646" y="462"/>
                </a:lnTo>
                <a:lnTo>
                  <a:pt x="518" y="426"/>
                </a:lnTo>
                <a:lnTo>
                  <a:pt x="662" y="338"/>
                </a:lnTo>
                <a:lnTo>
                  <a:pt x="782" y="366"/>
                </a:lnTo>
                <a:lnTo>
                  <a:pt x="788" y="348"/>
                </a:lnTo>
                <a:lnTo>
                  <a:pt x="690" y="320"/>
                </a:lnTo>
                <a:lnTo>
                  <a:pt x="718" y="304"/>
                </a:lnTo>
                <a:lnTo>
                  <a:pt x="808" y="326"/>
                </a:lnTo>
                <a:lnTo>
                  <a:pt x="812" y="310"/>
                </a:lnTo>
                <a:lnTo>
                  <a:pt x="742" y="290"/>
                </a:lnTo>
                <a:lnTo>
                  <a:pt x="822" y="242"/>
                </a:lnTo>
                <a:lnTo>
                  <a:pt x="810" y="220"/>
                </a:lnTo>
                <a:lnTo>
                  <a:pt x="726" y="266"/>
                </a:lnTo>
                <a:lnTo>
                  <a:pt x="744" y="192"/>
                </a:lnTo>
                <a:lnTo>
                  <a:pt x="728" y="186"/>
                </a:lnTo>
                <a:lnTo>
                  <a:pt x="700" y="280"/>
                </a:lnTo>
                <a:lnTo>
                  <a:pt x="672" y="296"/>
                </a:lnTo>
                <a:lnTo>
                  <a:pt x="698" y="194"/>
                </a:lnTo>
                <a:lnTo>
                  <a:pt x="680" y="188"/>
                </a:lnTo>
                <a:lnTo>
                  <a:pt x="644" y="312"/>
                </a:lnTo>
                <a:lnTo>
                  <a:pt x="498" y="392"/>
                </a:lnTo>
                <a:lnTo>
                  <a:pt x="530" y="262"/>
                </a:lnTo>
                <a:lnTo>
                  <a:pt x="558" y="234"/>
                </a:lnTo>
                <a:lnTo>
                  <a:pt x="554" y="232"/>
                </a:lnTo>
                <a:lnTo>
                  <a:pt x="534" y="252"/>
                </a:lnTo>
                <a:lnTo>
                  <a:pt x="540" y="222"/>
                </a:lnTo>
                <a:lnTo>
                  <a:pt x="536" y="222"/>
                </a:lnTo>
                <a:lnTo>
                  <a:pt x="526" y="260"/>
                </a:lnTo>
                <a:lnTo>
                  <a:pt x="430" y="352"/>
                </a:lnTo>
                <a:lnTo>
                  <a:pt x="426" y="182"/>
                </a:lnTo>
                <a:lnTo>
                  <a:pt x="512" y="94"/>
                </a:lnTo>
                <a:lnTo>
                  <a:pt x="498" y="80"/>
                </a:lnTo>
                <a:lnTo>
                  <a:pt x="426" y="150"/>
                </a:lnTo>
                <a:lnTo>
                  <a:pt x="426" y="118"/>
                </a:lnTo>
                <a:lnTo>
                  <a:pt x="490" y="52"/>
                </a:lnTo>
                <a:lnTo>
                  <a:pt x="476" y="38"/>
                </a:lnTo>
                <a:lnTo>
                  <a:pt x="424" y="90"/>
                </a:lnTo>
                <a:lnTo>
                  <a:pt x="422" y="0"/>
                </a:lnTo>
                <a:lnTo>
                  <a:pt x="398" y="0"/>
                </a:lnTo>
                <a:lnTo>
                  <a:pt x="396" y="94"/>
                </a:lnTo>
                <a:lnTo>
                  <a:pt x="340" y="40"/>
                </a:lnTo>
                <a:lnTo>
                  <a:pt x="328" y="52"/>
                </a:lnTo>
                <a:lnTo>
                  <a:pt x="396" y="122"/>
                </a:lnTo>
                <a:lnTo>
                  <a:pt x="396" y="154"/>
                </a:lnTo>
                <a:lnTo>
                  <a:pt x="318" y="80"/>
                </a:lnTo>
                <a:lnTo>
                  <a:pt x="306" y="94"/>
                </a:lnTo>
                <a:lnTo>
                  <a:pt x="394" y="186"/>
                </a:lnTo>
                <a:lnTo>
                  <a:pt x="392" y="352"/>
                </a:lnTo>
                <a:lnTo>
                  <a:pt x="296" y="260"/>
                </a:lnTo>
                <a:lnTo>
                  <a:pt x="284" y="222"/>
                </a:lnTo>
                <a:lnTo>
                  <a:pt x="280" y="222"/>
                </a:lnTo>
                <a:lnTo>
                  <a:pt x="288" y="252"/>
                </a:lnTo>
                <a:lnTo>
                  <a:pt x="266" y="232"/>
                </a:lnTo>
                <a:lnTo>
                  <a:pt x="262" y="234"/>
                </a:lnTo>
                <a:lnTo>
                  <a:pt x="290" y="262"/>
                </a:lnTo>
                <a:lnTo>
                  <a:pt x="322" y="392"/>
                </a:lnTo>
                <a:lnTo>
                  <a:pt x="174" y="310"/>
                </a:lnTo>
                <a:lnTo>
                  <a:pt x="140" y="192"/>
                </a:lnTo>
                <a:lnTo>
                  <a:pt x="122" y="196"/>
                </a:lnTo>
                <a:lnTo>
                  <a:pt x="146" y="294"/>
                </a:lnTo>
                <a:lnTo>
                  <a:pt x="118" y="280"/>
                </a:lnTo>
                <a:lnTo>
                  <a:pt x="92" y="190"/>
                </a:lnTo>
                <a:lnTo>
                  <a:pt x="74" y="194"/>
                </a:lnTo>
                <a:lnTo>
                  <a:pt x="92" y="264"/>
                </a:lnTo>
                <a:lnTo>
                  <a:pt x="12" y="220"/>
                </a:lnTo>
                <a:lnTo>
                  <a:pt x="0" y="242"/>
                </a:lnTo>
                <a:lnTo>
                  <a:pt x="82" y="290"/>
                </a:lnTo>
                <a:lnTo>
                  <a:pt x="6" y="312"/>
                </a:lnTo>
                <a:lnTo>
                  <a:pt x="12" y="330"/>
                </a:lnTo>
                <a:lnTo>
                  <a:pt x="106" y="306"/>
                </a:lnTo>
                <a:lnTo>
                  <a:pt x="134" y="322"/>
                </a:lnTo>
                <a:lnTo>
                  <a:pt x="32" y="352"/>
                </a:lnTo>
                <a:lnTo>
                  <a:pt x="36" y="370"/>
                </a:lnTo>
                <a:lnTo>
                  <a:pt x="162" y="340"/>
                </a:lnTo>
                <a:lnTo>
                  <a:pt x="304" y="424"/>
                </a:lnTo>
                <a:lnTo>
                  <a:pt x="176" y="462"/>
                </a:lnTo>
                <a:lnTo>
                  <a:pt x="138" y="452"/>
                </a:lnTo>
                <a:lnTo>
                  <a:pt x="136" y="456"/>
                </a:lnTo>
                <a:lnTo>
                  <a:pt x="164" y="464"/>
                </a:lnTo>
                <a:lnTo>
                  <a:pt x="136" y="472"/>
                </a:lnTo>
                <a:lnTo>
                  <a:pt x="138" y="478"/>
                </a:lnTo>
                <a:lnTo>
                  <a:pt x="176" y="468"/>
                </a:lnTo>
                <a:lnTo>
                  <a:pt x="302" y="504"/>
                </a:lnTo>
                <a:lnTo>
                  <a:pt x="158" y="592"/>
                </a:lnTo>
                <a:lnTo>
                  <a:pt x="38" y="562"/>
                </a:lnTo>
                <a:lnTo>
                  <a:pt x="34" y="580"/>
                </a:lnTo>
                <a:lnTo>
                  <a:pt x="130" y="608"/>
                </a:lnTo>
                <a:lnTo>
                  <a:pt x="104" y="626"/>
                </a:lnTo>
                <a:lnTo>
                  <a:pt x="14" y="604"/>
                </a:lnTo>
                <a:lnTo>
                  <a:pt x="8" y="620"/>
                </a:lnTo>
                <a:lnTo>
                  <a:pt x="78" y="640"/>
                </a:lnTo>
                <a:lnTo>
                  <a:pt x="0" y="688"/>
                </a:lnTo>
                <a:lnTo>
                  <a:pt x="12" y="710"/>
                </a:lnTo>
                <a:lnTo>
                  <a:pt x="96" y="664"/>
                </a:lnTo>
                <a:lnTo>
                  <a:pt x="76" y="738"/>
                </a:lnTo>
                <a:lnTo>
                  <a:pt x="94" y="744"/>
                </a:lnTo>
                <a:lnTo>
                  <a:pt x="122" y="648"/>
                </a:lnTo>
                <a:lnTo>
                  <a:pt x="150" y="634"/>
                </a:lnTo>
                <a:lnTo>
                  <a:pt x="124" y="736"/>
                </a:lnTo>
                <a:lnTo>
                  <a:pt x="142" y="742"/>
                </a:lnTo>
                <a:lnTo>
                  <a:pt x="178" y="618"/>
                </a:lnTo>
                <a:lnTo>
                  <a:pt x="322" y="538"/>
                </a:lnTo>
                <a:lnTo>
                  <a:pt x="290" y="666"/>
                </a:lnTo>
                <a:lnTo>
                  <a:pt x="262" y="696"/>
                </a:lnTo>
                <a:lnTo>
                  <a:pt x="266" y="698"/>
                </a:lnTo>
                <a:lnTo>
                  <a:pt x="288" y="678"/>
                </a:lnTo>
                <a:lnTo>
                  <a:pt x="280" y="706"/>
                </a:lnTo>
                <a:lnTo>
                  <a:pt x="284" y="708"/>
                </a:lnTo>
                <a:lnTo>
                  <a:pt x="296" y="670"/>
                </a:lnTo>
                <a:lnTo>
                  <a:pt x="390" y="578"/>
                </a:lnTo>
                <a:lnTo>
                  <a:pt x="394" y="746"/>
                </a:lnTo>
                <a:lnTo>
                  <a:pt x="310" y="836"/>
                </a:lnTo>
                <a:lnTo>
                  <a:pt x="322" y="850"/>
                </a:lnTo>
                <a:lnTo>
                  <a:pt x="396" y="780"/>
                </a:lnTo>
                <a:lnTo>
                  <a:pt x="396" y="812"/>
                </a:lnTo>
                <a:lnTo>
                  <a:pt x="332" y="878"/>
                </a:lnTo>
                <a:lnTo>
                  <a:pt x="344" y="890"/>
                </a:lnTo>
                <a:lnTo>
                  <a:pt x="396" y="842"/>
                </a:lnTo>
                <a:lnTo>
                  <a:pt x="398" y="936"/>
                </a:lnTo>
                <a:lnTo>
                  <a:pt x="422" y="936"/>
                </a:lnTo>
                <a:lnTo>
                  <a:pt x="424" y="838"/>
                </a:lnTo>
                <a:lnTo>
                  <a:pt x="480" y="892"/>
                </a:lnTo>
                <a:lnTo>
                  <a:pt x="494" y="878"/>
                </a:lnTo>
                <a:lnTo>
                  <a:pt x="426" y="808"/>
                </a:lnTo>
                <a:lnTo>
                  <a:pt x="426" y="776"/>
                </a:lnTo>
                <a:lnTo>
                  <a:pt x="502" y="850"/>
                </a:lnTo>
                <a:lnTo>
                  <a:pt x="516" y="836"/>
                </a:lnTo>
                <a:lnTo>
                  <a:pt x="426" y="742"/>
                </a:lnTo>
                <a:lnTo>
                  <a:pt x="430" y="578"/>
                </a:lnTo>
                <a:lnTo>
                  <a:pt x="526" y="670"/>
                </a:lnTo>
                <a:lnTo>
                  <a:pt x="536" y="708"/>
                </a:lnTo>
                <a:lnTo>
                  <a:pt x="540" y="706"/>
                </a:lnTo>
                <a:lnTo>
                  <a:pt x="534" y="678"/>
                </a:lnTo>
                <a:lnTo>
                  <a:pt x="554" y="698"/>
                </a:lnTo>
                <a:lnTo>
                  <a:pt x="558" y="696"/>
                </a:lnTo>
                <a:lnTo>
                  <a:pt x="530" y="666"/>
                </a:lnTo>
                <a:lnTo>
                  <a:pt x="498" y="538"/>
                </a:lnTo>
                <a:lnTo>
                  <a:pt x="646" y="620"/>
                </a:lnTo>
                <a:lnTo>
                  <a:pt x="682" y="738"/>
                </a:lnTo>
                <a:lnTo>
                  <a:pt x="700" y="734"/>
                </a:lnTo>
                <a:lnTo>
                  <a:pt x="674" y="636"/>
                </a:lnTo>
                <a:lnTo>
                  <a:pt x="704" y="650"/>
                </a:lnTo>
                <a:lnTo>
                  <a:pt x="730" y="740"/>
                </a:lnTo>
                <a:lnTo>
                  <a:pt x="746" y="736"/>
                </a:lnTo>
                <a:lnTo>
                  <a:pt x="728" y="664"/>
                </a:lnTo>
                <a:lnTo>
                  <a:pt x="810" y="710"/>
                </a:lnTo>
                <a:lnTo>
                  <a:pt x="822" y="688"/>
                </a:lnTo>
                <a:close/>
                <a:moveTo>
                  <a:pt x="306" y="494"/>
                </a:moveTo>
                <a:lnTo>
                  <a:pt x="188" y="464"/>
                </a:lnTo>
                <a:lnTo>
                  <a:pt x="306" y="436"/>
                </a:lnTo>
                <a:lnTo>
                  <a:pt x="306" y="436"/>
                </a:lnTo>
                <a:lnTo>
                  <a:pt x="302" y="450"/>
                </a:lnTo>
                <a:lnTo>
                  <a:pt x="302" y="464"/>
                </a:lnTo>
                <a:lnTo>
                  <a:pt x="302" y="464"/>
                </a:lnTo>
                <a:lnTo>
                  <a:pt x="302" y="480"/>
                </a:lnTo>
                <a:lnTo>
                  <a:pt x="306" y="494"/>
                </a:lnTo>
                <a:lnTo>
                  <a:pt x="306" y="494"/>
                </a:lnTo>
                <a:close/>
                <a:moveTo>
                  <a:pt x="522" y="272"/>
                </a:moveTo>
                <a:lnTo>
                  <a:pt x="488" y="388"/>
                </a:lnTo>
                <a:lnTo>
                  <a:pt x="488" y="388"/>
                </a:lnTo>
                <a:lnTo>
                  <a:pt x="478" y="378"/>
                </a:lnTo>
                <a:lnTo>
                  <a:pt x="466" y="370"/>
                </a:lnTo>
                <a:lnTo>
                  <a:pt x="452" y="364"/>
                </a:lnTo>
                <a:lnTo>
                  <a:pt x="438" y="360"/>
                </a:lnTo>
                <a:lnTo>
                  <a:pt x="522" y="272"/>
                </a:lnTo>
                <a:close/>
                <a:moveTo>
                  <a:pt x="300" y="272"/>
                </a:moveTo>
                <a:lnTo>
                  <a:pt x="382" y="360"/>
                </a:lnTo>
                <a:lnTo>
                  <a:pt x="382" y="360"/>
                </a:lnTo>
                <a:lnTo>
                  <a:pt x="368" y="364"/>
                </a:lnTo>
                <a:lnTo>
                  <a:pt x="356" y="370"/>
                </a:lnTo>
                <a:lnTo>
                  <a:pt x="344" y="378"/>
                </a:lnTo>
                <a:lnTo>
                  <a:pt x="334" y="388"/>
                </a:lnTo>
                <a:lnTo>
                  <a:pt x="300" y="272"/>
                </a:lnTo>
                <a:close/>
                <a:moveTo>
                  <a:pt x="300" y="656"/>
                </a:moveTo>
                <a:lnTo>
                  <a:pt x="334" y="542"/>
                </a:lnTo>
                <a:lnTo>
                  <a:pt x="334" y="542"/>
                </a:lnTo>
                <a:lnTo>
                  <a:pt x="344" y="552"/>
                </a:lnTo>
                <a:lnTo>
                  <a:pt x="356" y="560"/>
                </a:lnTo>
                <a:lnTo>
                  <a:pt x="368" y="566"/>
                </a:lnTo>
                <a:lnTo>
                  <a:pt x="382" y="570"/>
                </a:lnTo>
                <a:lnTo>
                  <a:pt x="300" y="656"/>
                </a:lnTo>
                <a:close/>
                <a:moveTo>
                  <a:pt x="410" y="542"/>
                </a:moveTo>
                <a:lnTo>
                  <a:pt x="410" y="542"/>
                </a:lnTo>
                <a:lnTo>
                  <a:pt x="396" y="540"/>
                </a:lnTo>
                <a:lnTo>
                  <a:pt x="380" y="536"/>
                </a:lnTo>
                <a:lnTo>
                  <a:pt x="368" y="528"/>
                </a:lnTo>
                <a:lnTo>
                  <a:pt x="356" y="520"/>
                </a:lnTo>
                <a:lnTo>
                  <a:pt x="346" y="508"/>
                </a:lnTo>
                <a:lnTo>
                  <a:pt x="340" y="494"/>
                </a:lnTo>
                <a:lnTo>
                  <a:pt x="336" y="480"/>
                </a:lnTo>
                <a:lnTo>
                  <a:pt x="334" y="464"/>
                </a:lnTo>
                <a:lnTo>
                  <a:pt x="334" y="464"/>
                </a:lnTo>
                <a:lnTo>
                  <a:pt x="336" y="450"/>
                </a:lnTo>
                <a:lnTo>
                  <a:pt x="340" y="434"/>
                </a:lnTo>
                <a:lnTo>
                  <a:pt x="346" y="422"/>
                </a:lnTo>
                <a:lnTo>
                  <a:pt x="356" y="410"/>
                </a:lnTo>
                <a:lnTo>
                  <a:pt x="368" y="400"/>
                </a:lnTo>
                <a:lnTo>
                  <a:pt x="380" y="394"/>
                </a:lnTo>
                <a:lnTo>
                  <a:pt x="396" y="390"/>
                </a:lnTo>
                <a:lnTo>
                  <a:pt x="410" y="388"/>
                </a:lnTo>
                <a:lnTo>
                  <a:pt x="410" y="388"/>
                </a:lnTo>
                <a:lnTo>
                  <a:pt x="426" y="390"/>
                </a:lnTo>
                <a:lnTo>
                  <a:pt x="440" y="394"/>
                </a:lnTo>
                <a:lnTo>
                  <a:pt x="454" y="400"/>
                </a:lnTo>
                <a:lnTo>
                  <a:pt x="466" y="410"/>
                </a:lnTo>
                <a:lnTo>
                  <a:pt x="474" y="422"/>
                </a:lnTo>
                <a:lnTo>
                  <a:pt x="482" y="434"/>
                </a:lnTo>
                <a:lnTo>
                  <a:pt x="486" y="450"/>
                </a:lnTo>
                <a:lnTo>
                  <a:pt x="488" y="464"/>
                </a:lnTo>
                <a:lnTo>
                  <a:pt x="488" y="464"/>
                </a:lnTo>
                <a:lnTo>
                  <a:pt x="486" y="480"/>
                </a:lnTo>
                <a:lnTo>
                  <a:pt x="482" y="494"/>
                </a:lnTo>
                <a:lnTo>
                  <a:pt x="474" y="508"/>
                </a:lnTo>
                <a:lnTo>
                  <a:pt x="466" y="520"/>
                </a:lnTo>
                <a:lnTo>
                  <a:pt x="454" y="528"/>
                </a:lnTo>
                <a:lnTo>
                  <a:pt x="440" y="536"/>
                </a:lnTo>
                <a:lnTo>
                  <a:pt x="426" y="540"/>
                </a:lnTo>
                <a:lnTo>
                  <a:pt x="410" y="542"/>
                </a:lnTo>
                <a:lnTo>
                  <a:pt x="410" y="542"/>
                </a:lnTo>
                <a:close/>
                <a:moveTo>
                  <a:pt x="522" y="656"/>
                </a:moveTo>
                <a:lnTo>
                  <a:pt x="438" y="570"/>
                </a:lnTo>
                <a:lnTo>
                  <a:pt x="438" y="570"/>
                </a:lnTo>
                <a:lnTo>
                  <a:pt x="452" y="566"/>
                </a:lnTo>
                <a:lnTo>
                  <a:pt x="466" y="560"/>
                </a:lnTo>
                <a:lnTo>
                  <a:pt x="478" y="552"/>
                </a:lnTo>
                <a:lnTo>
                  <a:pt x="488" y="542"/>
                </a:lnTo>
                <a:lnTo>
                  <a:pt x="522" y="656"/>
                </a:lnTo>
                <a:close/>
                <a:moveTo>
                  <a:pt x="516" y="436"/>
                </a:moveTo>
                <a:lnTo>
                  <a:pt x="632" y="464"/>
                </a:lnTo>
                <a:lnTo>
                  <a:pt x="516" y="494"/>
                </a:lnTo>
                <a:lnTo>
                  <a:pt x="516" y="494"/>
                </a:lnTo>
                <a:lnTo>
                  <a:pt x="520" y="480"/>
                </a:lnTo>
                <a:lnTo>
                  <a:pt x="520" y="464"/>
                </a:lnTo>
                <a:lnTo>
                  <a:pt x="520" y="464"/>
                </a:lnTo>
                <a:lnTo>
                  <a:pt x="520" y="450"/>
                </a:lnTo>
                <a:lnTo>
                  <a:pt x="516" y="436"/>
                </a:lnTo>
                <a:lnTo>
                  <a:pt x="516" y="436"/>
                </a:lnTo>
                <a:close/>
              </a:path>
            </a:pathLst>
          </a:custGeom>
          <a:solidFill>
            <a:srgbClr val="feffff">
              <a:alpha val="2000"/>
            </a:srgbClr>
          </a:solidFill>
          <a:ln>
            <a:noFill/>
          </a:ln>
          <a:effectLst>
            <a:glow rad="101600">
              <a:srgbClr val="fefefe">
                <a:alpha val="8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 rot="18879600">
            <a:off x="6967440" y="1936440"/>
            <a:ext cx="641880" cy="728640"/>
          </a:xfrm>
          <a:custGeom>
            <a:avLst/>
            <a:gdLst/>
            <a:ahLst/>
            <a:rect l="l" t="t" r="r" b="b"/>
            <a:pathLst>
              <a:path w="740" h="840">
                <a:moveTo>
                  <a:pt x="738" y="614"/>
                </a:moveTo>
                <a:lnTo>
                  <a:pt x="738" y="614"/>
                </a:lnTo>
                <a:lnTo>
                  <a:pt x="706" y="588"/>
                </a:lnTo>
                <a:lnTo>
                  <a:pt x="672" y="564"/>
                </a:lnTo>
                <a:lnTo>
                  <a:pt x="738" y="546"/>
                </a:lnTo>
                <a:lnTo>
                  <a:pt x="734" y="536"/>
                </a:lnTo>
                <a:lnTo>
                  <a:pt x="658" y="556"/>
                </a:lnTo>
                <a:lnTo>
                  <a:pt x="658" y="556"/>
                </a:lnTo>
                <a:lnTo>
                  <a:pt x="628" y="538"/>
                </a:lnTo>
                <a:lnTo>
                  <a:pt x="598" y="524"/>
                </a:lnTo>
                <a:lnTo>
                  <a:pt x="726" y="488"/>
                </a:lnTo>
                <a:lnTo>
                  <a:pt x="722" y="476"/>
                </a:lnTo>
                <a:lnTo>
                  <a:pt x="576" y="512"/>
                </a:lnTo>
                <a:lnTo>
                  <a:pt x="576" y="512"/>
                </a:lnTo>
                <a:lnTo>
                  <a:pt x="564" y="506"/>
                </a:lnTo>
                <a:lnTo>
                  <a:pt x="564" y="506"/>
                </a:lnTo>
                <a:lnTo>
                  <a:pt x="556" y="502"/>
                </a:lnTo>
                <a:lnTo>
                  <a:pt x="556" y="502"/>
                </a:lnTo>
                <a:lnTo>
                  <a:pt x="532" y="480"/>
                </a:lnTo>
                <a:lnTo>
                  <a:pt x="510" y="458"/>
                </a:lnTo>
                <a:lnTo>
                  <a:pt x="492" y="438"/>
                </a:lnTo>
                <a:lnTo>
                  <a:pt x="486" y="426"/>
                </a:lnTo>
                <a:lnTo>
                  <a:pt x="482" y="418"/>
                </a:lnTo>
                <a:lnTo>
                  <a:pt x="482" y="418"/>
                </a:lnTo>
                <a:lnTo>
                  <a:pt x="486" y="406"/>
                </a:lnTo>
                <a:lnTo>
                  <a:pt x="492" y="396"/>
                </a:lnTo>
                <a:lnTo>
                  <a:pt x="510" y="374"/>
                </a:lnTo>
                <a:lnTo>
                  <a:pt x="532" y="352"/>
                </a:lnTo>
                <a:lnTo>
                  <a:pt x="558" y="330"/>
                </a:lnTo>
                <a:lnTo>
                  <a:pt x="558" y="330"/>
                </a:lnTo>
                <a:lnTo>
                  <a:pt x="564" y="326"/>
                </a:lnTo>
                <a:lnTo>
                  <a:pt x="564" y="326"/>
                </a:lnTo>
                <a:lnTo>
                  <a:pt x="578" y="320"/>
                </a:lnTo>
                <a:lnTo>
                  <a:pt x="720" y="354"/>
                </a:lnTo>
                <a:lnTo>
                  <a:pt x="724" y="344"/>
                </a:lnTo>
                <a:lnTo>
                  <a:pt x="600" y="308"/>
                </a:lnTo>
                <a:lnTo>
                  <a:pt x="600" y="308"/>
                </a:lnTo>
                <a:lnTo>
                  <a:pt x="658" y="276"/>
                </a:lnTo>
                <a:lnTo>
                  <a:pt x="734" y="294"/>
                </a:lnTo>
                <a:lnTo>
                  <a:pt x="736" y="286"/>
                </a:lnTo>
                <a:lnTo>
                  <a:pt x="672" y="266"/>
                </a:lnTo>
                <a:lnTo>
                  <a:pt x="672" y="266"/>
                </a:lnTo>
                <a:lnTo>
                  <a:pt x="706" y="244"/>
                </a:lnTo>
                <a:lnTo>
                  <a:pt x="738" y="218"/>
                </a:lnTo>
                <a:lnTo>
                  <a:pt x="740" y="216"/>
                </a:lnTo>
                <a:lnTo>
                  <a:pt x="728" y="196"/>
                </a:lnTo>
                <a:lnTo>
                  <a:pt x="726" y="198"/>
                </a:lnTo>
                <a:lnTo>
                  <a:pt x="726" y="198"/>
                </a:lnTo>
                <a:lnTo>
                  <a:pt x="686" y="212"/>
                </a:lnTo>
                <a:lnTo>
                  <a:pt x="650" y="230"/>
                </a:lnTo>
                <a:lnTo>
                  <a:pt x="666" y="164"/>
                </a:lnTo>
                <a:lnTo>
                  <a:pt x="656" y="162"/>
                </a:lnTo>
                <a:lnTo>
                  <a:pt x="634" y="238"/>
                </a:lnTo>
                <a:lnTo>
                  <a:pt x="634" y="238"/>
                </a:lnTo>
                <a:lnTo>
                  <a:pt x="606" y="256"/>
                </a:lnTo>
                <a:lnTo>
                  <a:pt x="578" y="272"/>
                </a:lnTo>
                <a:lnTo>
                  <a:pt x="608" y="146"/>
                </a:lnTo>
                <a:lnTo>
                  <a:pt x="598" y="142"/>
                </a:lnTo>
                <a:lnTo>
                  <a:pt x="556" y="288"/>
                </a:lnTo>
                <a:lnTo>
                  <a:pt x="556" y="288"/>
                </a:lnTo>
                <a:lnTo>
                  <a:pt x="546" y="294"/>
                </a:lnTo>
                <a:lnTo>
                  <a:pt x="546" y="294"/>
                </a:lnTo>
                <a:lnTo>
                  <a:pt x="538" y="298"/>
                </a:lnTo>
                <a:lnTo>
                  <a:pt x="538" y="298"/>
                </a:lnTo>
                <a:lnTo>
                  <a:pt x="512" y="308"/>
                </a:lnTo>
                <a:lnTo>
                  <a:pt x="486" y="314"/>
                </a:lnTo>
                <a:lnTo>
                  <a:pt x="462" y="318"/>
                </a:lnTo>
                <a:lnTo>
                  <a:pt x="442" y="320"/>
                </a:lnTo>
                <a:lnTo>
                  <a:pt x="442" y="320"/>
                </a:lnTo>
                <a:lnTo>
                  <a:pt x="442" y="320"/>
                </a:lnTo>
                <a:lnTo>
                  <a:pt x="442" y="320"/>
                </a:lnTo>
                <a:lnTo>
                  <a:pt x="426" y="320"/>
                </a:lnTo>
                <a:lnTo>
                  <a:pt x="426" y="320"/>
                </a:lnTo>
                <a:lnTo>
                  <a:pt x="420" y="310"/>
                </a:lnTo>
                <a:lnTo>
                  <a:pt x="414" y="300"/>
                </a:lnTo>
                <a:lnTo>
                  <a:pt x="404" y="274"/>
                </a:lnTo>
                <a:lnTo>
                  <a:pt x="396" y="244"/>
                </a:lnTo>
                <a:lnTo>
                  <a:pt x="388" y="210"/>
                </a:lnTo>
                <a:lnTo>
                  <a:pt x="388" y="210"/>
                </a:lnTo>
                <a:lnTo>
                  <a:pt x="390" y="204"/>
                </a:lnTo>
                <a:lnTo>
                  <a:pt x="390" y="204"/>
                </a:lnTo>
                <a:lnTo>
                  <a:pt x="390" y="190"/>
                </a:lnTo>
                <a:lnTo>
                  <a:pt x="492" y="84"/>
                </a:lnTo>
                <a:lnTo>
                  <a:pt x="484" y="76"/>
                </a:lnTo>
                <a:lnTo>
                  <a:pt x="392" y="164"/>
                </a:lnTo>
                <a:lnTo>
                  <a:pt x="392" y="164"/>
                </a:lnTo>
                <a:lnTo>
                  <a:pt x="392" y="98"/>
                </a:lnTo>
                <a:lnTo>
                  <a:pt x="446" y="42"/>
                </a:lnTo>
                <a:lnTo>
                  <a:pt x="440" y="36"/>
                </a:lnTo>
                <a:lnTo>
                  <a:pt x="392" y="80"/>
                </a:lnTo>
                <a:lnTo>
                  <a:pt x="392" y="80"/>
                </a:lnTo>
                <a:lnTo>
                  <a:pt x="388" y="40"/>
                </a:lnTo>
                <a:lnTo>
                  <a:pt x="382" y="2"/>
                </a:lnTo>
                <a:lnTo>
                  <a:pt x="382" y="0"/>
                </a:lnTo>
                <a:lnTo>
                  <a:pt x="378" y="0"/>
                </a:lnTo>
                <a:lnTo>
                  <a:pt x="362" y="0"/>
                </a:lnTo>
                <a:lnTo>
                  <a:pt x="358" y="0"/>
                </a:lnTo>
                <a:lnTo>
                  <a:pt x="358" y="2"/>
                </a:lnTo>
                <a:lnTo>
                  <a:pt x="358" y="2"/>
                </a:lnTo>
                <a:lnTo>
                  <a:pt x="350" y="42"/>
                </a:lnTo>
                <a:lnTo>
                  <a:pt x="348" y="82"/>
                </a:lnTo>
                <a:lnTo>
                  <a:pt x="300" y="36"/>
                </a:lnTo>
                <a:lnTo>
                  <a:pt x="292" y="42"/>
                </a:lnTo>
                <a:lnTo>
                  <a:pt x="348" y="100"/>
                </a:lnTo>
                <a:lnTo>
                  <a:pt x="348" y="100"/>
                </a:lnTo>
                <a:lnTo>
                  <a:pt x="348" y="134"/>
                </a:lnTo>
                <a:lnTo>
                  <a:pt x="350" y="166"/>
                </a:lnTo>
                <a:lnTo>
                  <a:pt x="254" y="76"/>
                </a:lnTo>
                <a:lnTo>
                  <a:pt x="246" y="84"/>
                </a:lnTo>
                <a:lnTo>
                  <a:pt x="350" y="192"/>
                </a:lnTo>
                <a:lnTo>
                  <a:pt x="350" y="192"/>
                </a:lnTo>
                <a:lnTo>
                  <a:pt x="352" y="204"/>
                </a:lnTo>
                <a:lnTo>
                  <a:pt x="352" y="204"/>
                </a:lnTo>
                <a:lnTo>
                  <a:pt x="352" y="214"/>
                </a:lnTo>
                <a:lnTo>
                  <a:pt x="352" y="214"/>
                </a:lnTo>
                <a:lnTo>
                  <a:pt x="346" y="246"/>
                </a:lnTo>
                <a:lnTo>
                  <a:pt x="338" y="276"/>
                </a:lnTo>
                <a:lnTo>
                  <a:pt x="328" y="302"/>
                </a:lnTo>
                <a:lnTo>
                  <a:pt x="322" y="312"/>
                </a:lnTo>
                <a:lnTo>
                  <a:pt x="316" y="320"/>
                </a:lnTo>
                <a:lnTo>
                  <a:pt x="316" y="320"/>
                </a:lnTo>
                <a:lnTo>
                  <a:pt x="300" y="322"/>
                </a:lnTo>
                <a:lnTo>
                  <a:pt x="300" y="322"/>
                </a:lnTo>
                <a:lnTo>
                  <a:pt x="278" y="320"/>
                </a:lnTo>
                <a:lnTo>
                  <a:pt x="254" y="316"/>
                </a:lnTo>
                <a:lnTo>
                  <a:pt x="228" y="308"/>
                </a:lnTo>
                <a:lnTo>
                  <a:pt x="200" y="298"/>
                </a:lnTo>
                <a:lnTo>
                  <a:pt x="200" y="298"/>
                </a:lnTo>
                <a:lnTo>
                  <a:pt x="196" y="294"/>
                </a:lnTo>
                <a:lnTo>
                  <a:pt x="196" y="294"/>
                </a:lnTo>
                <a:lnTo>
                  <a:pt x="184" y="286"/>
                </a:lnTo>
                <a:lnTo>
                  <a:pt x="142" y="146"/>
                </a:lnTo>
                <a:lnTo>
                  <a:pt x="130" y="148"/>
                </a:lnTo>
                <a:lnTo>
                  <a:pt x="162" y="272"/>
                </a:lnTo>
                <a:lnTo>
                  <a:pt x="162" y="272"/>
                </a:lnTo>
                <a:lnTo>
                  <a:pt x="106" y="240"/>
                </a:lnTo>
                <a:lnTo>
                  <a:pt x="84" y="164"/>
                </a:lnTo>
                <a:lnTo>
                  <a:pt x="74" y="166"/>
                </a:lnTo>
                <a:lnTo>
                  <a:pt x="90" y="230"/>
                </a:lnTo>
                <a:lnTo>
                  <a:pt x="90" y="230"/>
                </a:lnTo>
                <a:lnTo>
                  <a:pt x="54" y="214"/>
                </a:lnTo>
                <a:lnTo>
                  <a:pt x="16" y="198"/>
                </a:lnTo>
                <a:lnTo>
                  <a:pt x="12" y="198"/>
                </a:lnTo>
                <a:lnTo>
                  <a:pt x="10" y="200"/>
                </a:lnTo>
                <a:lnTo>
                  <a:pt x="2" y="214"/>
                </a:lnTo>
                <a:lnTo>
                  <a:pt x="2" y="214"/>
                </a:lnTo>
                <a:lnTo>
                  <a:pt x="0" y="218"/>
                </a:lnTo>
                <a:lnTo>
                  <a:pt x="4" y="220"/>
                </a:lnTo>
                <a:lnTo>
                  <a:pt x="4" y="220"/>
                </a:lnTo>
                <a:lnTo>
                  <a:pt x="36" y="246"/>
                </a:lnTo>
                <a:lnTo>
                  <a:pt x="70" y="270"/>
                </a:lnTo>
                <a:lnTo>
                  <a:pt x="4" y="288"/>
                </a:lnTo>
                <a:lnTo>
                  <a:pt x="6" y="298"/>
                </a:lnTo>
                <a:lnTo>
                  <a:pt x="84" y="278"/>
                </a:lnTo>
                <a:lnTo>
                  <a:pt x="84" y="278"/>
                </a:lnTo>
                <a:lnTo>
                  <a:pt x="114" y="296"/>
                </a:lnTo>
                <a:lnTo>
                  <a:pt x="142" y="310"/>
                </a:lnTo>
                <a:lnTo>
                  <a:pt x="16" y="346"/>
                </a:lnTo>
                <a:lnTo>
                  <a:pt x="20" y="358"/>
                </a:lnTo>
                <a:lnTo>
                  <a:pt x="166" y="322"/>
                </a:lnTo>
                <a:lnTo>
                  <a:pt x="166" y="322"/>
                </a:lnTo>
                <a:lnTo>
                  <a:pt x="178" y="328"/>
                </a:lnTo>
                <a:lnTo>
                  <a:pt x="178" y="328"/>
                </a:lnTo>
                <a:lnTo>
                  <a:pt x="186" y="332"/>
                </a:lnTo>
                <a:lnTo>
                  <a:pt x="186" y="332"/>
                </a:lnTo>
                <a:lnTo>
                  <a:pt x="210" y="354"/>
                </a:lnTo>
                <a:lnTo>
                  <a:pt x="232" y="376"/>
                </a:lnTo>
                <a:lnTo>
                  <a:pt x="250" y="396"/>
                </a:lnTo>
                <a:lnTo>
                  <a:pt x="256" y="408"/>
                </a:lnTo>
                <a:lnTo>
                  <a:pt x="260" y="418"/>
                </a:lnTo>
                <a:lnTo>
                  <a:pt x="260" y="418"/>
                </a:lnTo>
                <a:lnTo>
                  <a:pt x="256" y="428"/>
                </a:lnTo>
                <a:lnTo>
                  <a:pt x="248" y="438"/>
                </a:lnTo>
                <a:lnTo>
                  <a:pt x="232" y="460"/>
                </a:lnTo>
                <a:lnTo>
                  <a:pt x="208" y="482"/>
                </a:lnTo>
                <a:lnTo>
                  <a:pt x="184" y="504"/>
                </a:lnTo>
                <a:lnTo>
                  <a:pt x="184" y="504"/>
                </a:lnTo>
                <a:lnTo>
                  <a:pt x="178" y="508"/>
                </a:lnTo>
                <a:lnTo>
                  <a:pt x="178" y="508"/>
                </a:lnTo>
                <a:lnTo>
                  <a:pt x="164" y="514"/>
                </a:lnTo>
                <a:lnTo>
                  <a:pt x="22" y="480"/>
                </a:lnTo>
                <a:lnTo>
                  <a:pt x="18" y="490"/>
                </a:lnTo>
                <a:lnTo>
                  <a:pt x="142" y="526"/>
                </a:lnTo>
                <a:lnTo>
                  <a:pt x="142" y="526"/>
                </a:lnTo>
                <a:lnTo>
                  <a:pt x="84" y="558"/>
                </a:lnTo>
                <a:lnTo>
                  <a:pt x="8" y="540"/>
                </a:lnTo>
                <a:lnTo>
                  <a:pt x="6" y="548"/>
                </a:lnTo>
                <a:lnTo>
                  <a:pt x="68" y="568"/>
                </a:lnTo>
                <a:lnTo>
                  <a:pt x="68" y="568"/>
                </a:lnTo>
                <a:lnTo>
                  <a:pt x="36" y="590"/>
                </a:lnTo>
                <a:lnTo>
                  <a:pt x="4" y="616"/>
                </a:lnTo>
                <a:lnTo>
                  <a:pt x="2" y="618"/>
                </a:lnTo>
                <a:lnTo>
                  <a:pt x="14" y="638"/>
                </a:lnTo>
                <a:lnTo>
                  <a:pt x="16" y="636"/>
                </a:lnTo>
                <a:lnTo>
                  <a:pt x="16" y="636"/>
                </a:lnTo>
                <a:lnTo>
                  <a:pt x="56" y="622"/>
                </a:lnTo>
                <a:lnTo>
                  <a:pt x="92" y="604"/>
                </a:lnTo>
                <a:lnTo>
                  <a:pt x="76" y="670"/>
                </a:lnTo>
                <a:lnTo>
                  <a:pt x="86" y="672"/>
                </a:lnTo>
                <a:lnTo>
                  <a:pt x="108" y="596"/>
                </a:lnTo>
                <a:lnTo>
                  <a:pt x="108" y="596"/>
                </a:lnTo>
                <a:lnTo>
                  <a:pt x="136" y="578"/>
                </a:lnTo>
                <a:lnTo>
                  <a:pt x="164" y="562"/>
                </a:lnTo>
                <a:lnTo>
                  <a:pt x="132" y="688"/>
                </a:lnTo>
                <a:lnTo>
                  <a:pt x="144" y="692"/>
                </a:lnTo>
                <a:lnTo>
                  <a:pt x="186" y="546"/>
                </a:lnTo>
                <a:lnTo>
                  <a:pt x="186" y="546"/>
                </a:lnTo>
                <a:lnTo>
                  <a:pt x="196" y="540"/>
                </a:lnTo>
                <a:lnTo>
                  <a:pt x="196" y="540"/>
                </a:lnTo>
                <a:lnTo>
                  <a:pt x="204" y="534"/>
                </a:lnTo>
                <a:lnTo>
                  <a:pt x="204" y="534"/>
                </a:lnTo>
                <a:lnTo>
                  <a:pt x="230" y="526"/>
                </a:lnTo>
                <a:lnTo>
                  <a:pt x="256" y="518"/>
                </a:lnTo>
                <a:lnTo>
                  <a:pt x="280" y="514"/>
                </a:lnTo>
                <a:lnTo>
                  <a:pt x="300" y="512"/>
                </a:lnTo>
                <a:lnTo>
                  <a:pt x="300" y="512"/>
                </a:lnTo>
                <a:lnTo>
                  <a:pt x="316" y="514"/>
                </a:lnTo>
                <a:lnTo>
                  <a:pt x="316" y="514"/>
                </a:lnTo>
                <a:lnTo>
                  <a:pt x="322" y="522"/>
                </a:lnTo>
                <a:lnTo>
                  <a:pt x="328" y="534"/>
                </a:lnTo>
                <a:lnTo>
                  <a:pt x="338" y="560"/>
                </a:lnTo>
                <a:lnTo>
                  <a:pt x="346" y="590"/>
                </a:lnTo>
                <a:lnTo>
                  <a:pt x="352" y="624"/>
                </a:lnTo>
                <a:lnTo>
                  <a:pt x="352" y="624"/>
                </a:lnTo>
                <a:lnTo>
                  <a:pt x="352" y="630"/>
                </a:lnTo>
                <a:lnTo>
                  <a:pt x="352" y="630"/>
                </a:lnTo>
                <a:lnTo>
                  <a:pt x="352" y="644"/>
                </a:lnTo>
                <a:lnTo>
                  <a:pt x="250" y="750"/>
                </a:lnTo>
                <a:lnTo>
                  <a:pt x="258" y="760"/>
                </a:lnTo>
                <a:lnTo>
                  <a:pt x="350" y="670"/>
                </a:lnTo>
                <a:lnTo>
                  <a:pt x="350" y="670"/>
                </a:lnTo>
                <a:lnTo>
                  <a:pt x="350" y="736"/>
                </a:lnTo>
                <a:lnTo>
                  <a:pt x="296" y="792"/>
                </a:lnTo>
                <a:lnTo>
                  <a:pt x="302" y="800"/>
                </a:lnTo>
                <a:lnTo>
                  <a:pt x="350" y="754"/>
                </a:lnTo>
                <a:lnTo>
                  <a:pt x="350" y="754"/>
                </a:lnTo>
                <a:lnTo>
                  <a:pt x="352" y="794"/>
                </a:lnTo>
                <a:lnTo>
                  <a:pt x="360" y="836"/>
                </a:lnTo>
                <a:lnTo>
                  <a:pt x="360" y="840"/>
                </a:lnTo>
                <a:lnTo>
                  <a:pt x="364" y="840"/>
                </a:lnTo>
                <a:lnTo>
                  <a:pt x="364" y="840"/>
                </a:lnTo>
                <a:lnTo>
                  <a:pt x="368" y="840"/>
                </a:lnTo>
                <a:lnTo>
                  <a:pt x="384" y="840"/>
                </a:lnTo>
                <a:lnTo>
                  <a:pt x="384" y="836"/>
                </a:lnTo>
                <a:lnTo>
                  <a:pt x="384" y="836"/>
                </a:lnTo>
                <a:lnTo>
                  <a:pt x="390" y="794"/>
                </a:lnTo>
                <a:lnTo>
                  <a:pt x="394" y="752"/>
                </a:lnTo>
                <a:lnTo>
                  <a:pt x="442" y="800"/>
                </a:lnTo>
                <a:lnTo>
                  <a:pt x="450" y="792"/>
                </a:lnTo>
                <a:lnTo>
                  <a:pt x="394" y="734"/>
                </a:lnTo>
                <a:lnTo>
                  <a:pt x="394" y="734"/>
                </a:lnTo>
                <a:lnTo>
                  <a:pt x="394" y="700"/>
                </a:lnTo>
                <a:lnTo>
                  <a:pt x="392" y="668"/>
                </a:lnTo>
                <a:lnTo>
                  <a:pt x="486" y="760"/>
                </a:lnTo>
                <a:lnTo>
                  <a:pt x="496" y="750"/>
                </a:lnTo>
                <a:lnTo>
                  <a:pt x="390" y="642"/>
                </a:lnTo>
                <a:lnTo>
                  <a:pt x="390" y="642"/>
                </a:lnTo>
                <a:lnTo>
                  <a:pt x="390" y="630"/>
                </a:lnTo>
                <a:lnTo>
                  <a:pt x="390" y="630"/>
                </a:lnTo>
                <a:lnTo>
                  <a:pt x="390" y="620"/>
                </a:lnTo>
                <a:lnTo>
                  <a:pt x="390" y="620"/>
                </a:lnTo>
                <a:lnTo>
                  <a:pt x="396" y="588"/>
                </a:lnTo>
                <a:lnTo>
                  <a:pt x="404" y="558"/>
                </a:lnTo>
                <a:lnTo>
                  <a:pt x="414" y="532"/>
                </a:lnTo>
                <a:lnTo>
                  <a:pt x="420" y="522"/>
                </a:lnTo>
                <a:lnTo>
                  <a:pt x="426" y="514"/>
                </a:lnTo>
                <a:lnTo>
                  <a:pt x="426" y="514"/>
                </a:lnTo>
                <a:lnTo>
                  <a:pt x="442" y="512"/>
                </a:lnTo>
                <a:lnTo>
                  <a:pt x="442" y="512"/>
                </a:lnTo>
                <a:lnTo>
                  <a:pt x="464" y="514"/>
                </a:lnTo>
                <a:lnTo>
                  <a:pt x="488" y="518"/>
                </a:lnTo>
                <a:lnTo>
                  <a:pt x="514" y="526"/>
                </a:lnTo>
                <a:lnTo>
                  <a:pt x="540" y="536"/>
                </a:lnTo>
                <a:lnTo>
                  <a:pt x="540" y="536"/>
                </a:lnTo>
                <a:lnTo>
                  <a:pt x="546" y="540"/>
                </a:lnTo>
                <a:lnTo>
                  <a:pt x="546" y="540"/>
                </a:lnTo>
                <a:lnTo>
                  <a:pt x="558" y="548"/>
                </a:lnTo>
                <a:lnTo>
                  <a:pt x="600" y="688"/>
                </a:lnTo>
                <a:lnTo>
                  <a:pt x="610" y="686"/>
                </a:lnTo>
                <a:lnTo>
                  <a:pt x="580" y="562"/>
                </a:lnTo>
                <a:lnTo>
                  <a:pt x="580" y="562"/>
                </a:lnTo>
                <a:lnTo>
                  <a:pt x="636" y="596"/>
                </a:lnTo>
                <a:lnTo>
                  <a:pt x="658" y="670"/>
                </a:lnTo>
                <a:lnTo>
                  <a:pt x="668" y="668"/>
                </a:lnTo>
                <a:lnTo>
                  <a:pt x="652" y="604"/>
                </a:lnTo>
                <a:lnTo>
                  <a:pt x="652" y="604"/>
                </a:lnTo>
                <a:lnTo>
                  <a:pt x="688" y="620"/>
                </a:lnTo>
                <a:lnTo>
                  <a:pt x="726" y="636"/>
                </a:lnTo>
                <a:lnTo>
                  <a:pt x="730" y="636"/>
                </a:lnTo>
                <a:lnTo>
                  <a:pt x="740" y="616"/>
                </a:lnTo>
                <a:lnTo>
                  <a:pt x="738" y="614"/>
                </a:lnTo>
                <a:close/>
              </a:path>
            </a:pathLst>
          </a:custGeom>
          <a:solidFill>
            <a:srgbClr val="feffff">
              <a:alpha val="2000"/>
            </a:srgbClr>
          </a:solidFill>
          <a:ln>
            <a:noFill/>
          </a:ln>
          <a:effectLst>
            <a:glow rad="101600">
              <a:srgbClr val="fefefe">
                <a:alpha val="4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 rot="20600400">
            <a:off x="7869960" y="4209120"/>
            <a:ext cx="943200" cy="1068120"/>
          </a:xfrm>
          <a:custGeom>
            <a:avLst/>
            <a:gdLst/>
            <a:ahLst/>
            <a:rect l="l" t="t" r="r" b="b"/>
            <a:pathLst>
              <a:path w="756" h="856">
                <a:moveTo>
                  <a:pt x="716" y="480"/>
                </a:moveTo>
                <a:lnTo>
                  <a:pt x="714" y="468"/>
                </a:lnTo>
                <a:lnTo>
                  <a:pt x="554" y="508"/>
                </a:lnTo>
                <a:lnTo>
                  <a:pt x="478" y="460"/>
                </a:lnTo>
                <a:lnTo>
                  <a:pt x="478" y="460"/>
                </a:lnTo>
                <a:lnTo>
                  <a:pt x="482" y="444"/>
                </a:lnTo>
                <a:lnTo>
                  <a:pt x="482" y="430"/>
                </a:lnTo>
                <a:lnTo>
                  <a:pt x="482" y="430"/>
                </a:lnTo>
                <a:lnTo>
                  <a:pt x="482" y="416"/>
                </a:lnTo>
                <a:lnTo>
                  <a:pt x="480" y="404"/>
                </a:lnTo>
                <a:lnTo>
                  <a:pt x="558" y="352"/>
                </a:lnTo>
                <a:lnTo>
                  <a:pt x="714" y="390"/>
                </a:lnTo>
                <a:lnTo>
                  <a:pt x="716" y="380"/>
                </a:lnTo>
                <a:lnTo>
                  <a:pt x="580" y="340"/>
                </a:lnTo>
                <a:lnTo>
                  <a:pt x="754" y="228"/>
                </a:lnTo>
                <a:lnTo>
                  <a:pt x="756" y="226"/>
                </a:lnTo>
                <a:lnTo>
                  <a:pt x="754" y="222"/>
                </a:lnTo>
                <a:lnTo>
                  <a:pt x="754" y="222"/>
                </a:lnTo>
                <a:lnTo>
                  <a:pt x="750" y="214"/>
                </a:lnTo>
                <a:lnTo>
                  <a:pt x="744" y="204"/>
                </a:lnTo>
                <a:lnTo>
                  <a:pt x="556" y="304"/>
                </a:lnTo>
                <a:lnTo>
                  <a:pt x="590" y="160"/>
                </a:lnTo>
                <a:lnTo>
                  <a:pt x="580" y="158"/>
                </a:lnTo>
                <a:lnTo>
                  <a:pt x="534" y="316"/>
                </a:lnTo>
                <a:lnTo>
                  <a:pt x="454" y="358"/>
                </a:lnTo>
                <a:lnTo>
                  <a:pt x="454" y="358"/>
                </a:lnTo>
                <a:lnTo>
                  <a:pt x="444" y="348"/>
                </a:lnTo>
                <a:lnTo>
                  <a:pt x="432" y="342"/>
                </a:lnTo>
                <a:lnTo>
                  <a:pt x="420" y="336"/>
                </a:lnTo>
                <a:lnTo>
                  <a:pt x="406" y="330"/>
                </a:lnTo>
                <a:lnTo>
                  <a:pt x="402" y="234"/>
                </a:lnTo>
                <a:lnTo>
                  <a:pt x="512" y="120"/>
                </a:lnTo>
                <a:lnTo>
                  <a:pt x="504" y="110"/>
                </a:lnTo>
                <a:lnTo>
                  <a:pt x="400" y="210"/>
                </a:lnTo>
                <a:lnTo>
                  <a:pt x="392" y="0"/>
                </a:lnTo>
                <a:lnTo>
                  <a:pt x="388" y="0"/>
                </a:lnTo>
                <a:lnTo>
                  <a:pt x="372" y="0"/>
                </a:lnTo>
                <a:lnTo>
                  <a:pt x="366" y="0"/>
                </a:lnTo>
                <a:lnTo>
                  <a:pt x="358" y="214"/>
                </a:lnTo>
                <a:lnTo>
                  <a:pt x="252" y="110"/>
                </a:lnTo>
                <a:lnTo>
                  <a:pt x="244" y="120"/>
                </a:lnTo>
                <a:lnTo>
                  <a:pt x="358" y="238"/>
                </a:lnTo>
                <a:lnTo>
                  <a:pt x="354" y="330"/>
                </a:lnTo>
                <a:lnTo>
                  <a:pt x="354" y="330"/>
                </a:lnTo>
                <a:lnTo>
                  <a:pt x="340" y="334"/>
                </a:lnTo>
                <a:lnTo>
                  <a:pt x="330" y="340"/>
                </a:lnTo>
                <a:lnTo>
                  <a:pt x="318" y="348"/>
                </a:lnTo>
                <a:lnTo>
                  <a:pt x="308" y="356"/>
                </a:lnTo>
                <a:lnTo>
                  <a:pt x="222" y="312"/>
                </a:lnTo>
                <a:lnTo>
                  <a:pt x="176" y="158"/>
                </a:lnTo>
                <a:lnTo>
                  <a:pt x="166" y="160"/>
                </a:lnTo>
                <a:lnTo>
                  <a:pt x="200" y="300"/>
                </a:lnTo>
                <a:lnTo>
                  <a:pt x="16" y="204"/>
                </a:lnTo>
                <a:lnTo>
                  <a:pt x="12" y="204"/>
                </a:lnTo>
                <a:lnTo>
                  <a:pt x="10" y="206"/>
                </a:lnTo>
                <a:lnTo>
                  <a:pt x="2" y="220"/>
                </a:lnTo>
                <a:lnTo>
                  <a:pt x="2" y="220"/>
                </a:lnTo>
                <a:lnTo>
                  <a:pt x="0" y="224"/>
                </a:lnTo>
                <a:lnTo>
                  <a:pt x="180" y="338"/>
                </a:lnTo>
                <a:lnTo>
                  <a:pt x="38" y="380"/>
                </a:lnTo>
                <a:lnTo>
                  <a:pt x="42" y="390"/>
                </a:lnTo>
                <a:lnTo>
                  <a:pt x="202" y="352"/>
                </a:lnTo>
                <a:lnTo>
                  <a:pt x="282" y="402"/>
                </a:lnTo>
                <a:lnTo>
                  <a:pt x="282" y="402"/>
                </a:lnTo>
                <a:lnTo>
                  <a:pt x="278" y="416"/>
                </a:lnTo>
                <a:lnTo>
                  <a:pt x="278" y="430"/>
                </a:lnTo>
                <a:lnTo>
                  <a:pt x="278" y="430"/>
                </a:lnTo>
                <a:lnTo>
                  <a:pt x="278" y="442"/>
                </a:lnTo>
                <a:lnTo>
                  <a:pt x="280" y="452"/>
                </a:lnTo>
                <a:lnTo>
                  <a:pt x="198" y="506"/>
                </a:lnTo>
                <a:lnTo>
                  <a:pt x="42" y="468"/>
                </a:lnTo>
                <a:lnTo>
                  <a:pt x="38" y="480"/>
                </a:lnTo>
                <a:lnTo>
                  <a:pt x="176" y="520"/>
                </a:lnTo>
                <a:lnTo>
                  <a:pt x="0" y="632"/>
                </a:lnTo>
                <a:lnTo>
                  <a:pt x="2" y="636"/>
                </a:lnTo>
                <a:lnTo>
                  <a:pt x="2" y="636"/>
                </a:lnTo>
                <a:lnTo>
                  <a:pt x="2" y="638"/>
                </a:lnTo>
                <a:lnTo>
                  <a:pt x="12" y="654"/>
                </a:lnTo>
                <a:lnTo>
                  <a:pt x="200" y="554"/>
                </a:lnTo>
                <a:lnTo>
                  <a:pt x="166" y="698"/>
                </a:lnTo>
                <a:lnTo>
                  <a:pt x="176" y="702"/>
                </a:lnTo>
                <a:lnTo>
                  <a:pt x="222" y="542"/>
                </a:lnTo>
                <a:lnTo>
                  <a:pt x="306" y="500"/>
                </a:lnTo>
                <a:lnTo>
                  <a:pt x="306" y="500"/>
                </a:lnTo>
                <a:lnTo>
                  <a:pt x="316" y="508"/>
                </a:lnTo>
                <a:lnTo>
                  <a:pt x="326" y="516"/>
                </a:lnTo>
                <a:lnTo>
                  <a:pt x="338" y="522"/>
                </a:lnTo>
                <a:lnTo>
                  <a:pt x="350" y="528"/>
                </a:lnTo>
                <a:lnTo>
                  <a:pt x="354" y="624"/>
                </a:lnTo>
                <a:lnTo>
                  <a:pt x="244" y="740"/>
                </a:lnTo>
                <a:lnTo>
                  <a:pt x="252" y="748"/>
                </a:lnTo>
                <a:lnTo>
                  <a:pt x="356" y="648"/>
                </a:lnTo>
                <a:lnTo>
                  <a:pt x="364" y="856"/>
                </a:lnTo>
                <a:lnTo>
                  <a:pt x="368" y="856"/>
                </a:lnTo>
                <a:lnTo>
                  <a:pt x="384" y="856"/>
                </a:lnTo>
                <a:lnTo>
                  <a:pt x="390" y="856"/>
                </a:lnTo>
                <a:lnTo>
                  <a:pt x="398" y="644"/>
                </a:lnTo>
                <a:lnTo>
                  <a:pt x="504" y="748"/>
                </a:lnTo>
                <a:lnTo>
                  <a:pt x="512" y="740"/>
                </a:lnTo>
                <a:lnTo>
                  <a:pt x="398" y="620"/>
                </a:lnTo>
                <a:lnTo>
                  <a:pt x="402" y="530"/>
                </a:lnTo>
                <a:lnTo>
                  <a:pt x="402" y="530"/>
                </a:lnTo>
                <a:lnTo>
                  <a:pt x="416" y="526"/>
                </a:lnTo>
                <a:lnTo>
                  <a:pt x="428" y="520"/>
                </a:lnTo>
                <a:lnTo>
                  <a:pt x="440" y="512"/>
                </a:lnTo>
                <a:lnTo>
                  <a:pt x="450" y="504"/>
                </a:lnTo>
                <a:lnTo>
                  <a:pt x="534" y="548"/>
                </a:lnTo>
                <a:lnTo>
                  <a:pt x="580" y="702"/>
                </a:lnTo>
                <a:lnTo>
                  <a:pt x="590" y="698"/>
                </a:lnTo>
                <a:lnTo>
                  <a:pt x="556" y="558"/>
                </a:lnTo>
                <a:lnTo>
                  <a:pt x="744" y="656"/>
                </a:lnTo>
                <a:lnTo>
                  <a:pt x="746" y="652"/>
                </a:lnTo>
                <a:lnTo>
                  <a:pt x="746" y="652"/>
                </a:lnTo>
                <a:lnTo>
                  <a:pt x="748" y="646"/>
                </a:lnTo>
                <a:lnTo>
                  <a:pt x="756" y="634"/>
                </a:lnTo>
                <a:lnTo>
                  <a:pt x="574" y="520"/>
                </a:lnTo>
                <a:lnTo>
                  <a:pt x="716" y="480"/>
                </a:lnTo>
                <a:close/>
                <a:moveTo>
                  <a:pt x="380" y="500"/>
                </a:moveTo>
                <a:lnTo>
                  <a:pt x="380" y="500"/>
                </a:lnTo>
                <a:lnTo>
                  <a:pt x="366" y="498"/>
                </a:lnTo>
                <a:lnTo>
                  <a:pt x="352" y="494"/>
                </a:lnTo>
                <a:lnTo>
                  <a:pt x="340" y="488"/>
                </a:lnTo>
                <a:lnTo>
                  <a:pt x="330" y="480"/>
                </a:lnTo>
                <a:lnTo>
                  <a:pt x="322" y="468"/>
                </a:lnTo>
                <a:lnTo>
                  <a:pt x="316" y="456"/>
                </a:lnTo>
                <a:lnTo>
                  <a:pt x="312" y="444"/>
                </a:lnTo>
                <a:lnTo>
                  <a:pt x="310" y="430"/>
                </a:lnTo>
                <a:lnTo>
                  <a:pt x="310" y="430"/>
                </a:lnTo>
                <a:lnTo>
                  <a:pt x="312" y="416"/>
                </a:lnTo>
                <a:lnTo>
                  <a:pt x="316" y="402"/>
                </a:lnTo>
                <a:lnTo>
                  <a:pt x="322" y="390"/>
                </a:lnTo>
                <a:lnTo>
                  <a:pt x="330" y="380"/>
                </a:lnTo>
                <a:lnTo>
                  <a:pt x="340" y="372"/>
                </a:lnTo>
                <a:lnTo>
                  <a:pt x="352" y="364"/>
                </a:lnTo>
                <a:lnTo>
                  <a:pt x="366" y="360"/>
                </a:lnTo>
                <a:lnTo>
                  <a:pt x="380" y="358"/>
                </a:lnTo>
                <a:lnTo>
                  <a:pt x="380" y="358"/>
                </a:lnTo>
                <a:lnTo>
                  <a:pt x="394" y="360"/>
                </a:lnTo>
                <a:lnTo>
                  <a:pt x="408" y="364"/>
                </a:lnTo>
                <a:lnTo>
                  <a:pt x="420" y="372"/>
                </a:lnTo>
                <a:lnTo>
                  <a:pt x="430" y="380"/>
                </a:lnTo>
                <a:lnTo>
                  <a:pt x="438" y="390"/>
                </a:lnTo>
                <a:lnTo>
                  <a:pt x="444" y="402"/>
                </a:lnTo>
                <a:lnTo>
                  <a:pt x="448" y="416"/>
                </a:lnTo>
                <a:lnTo>
                  <a:pt x="450" y="430"/>
                </a:lnTo>
                <a:lnTo>
                  <a:pt x="450" y="430"/>
                </a:lnTo>
                <a:lnTo>
                  <a:pt x="448" y="444"/>
                </a:lnTo>
                <a:lnTo>
                  <a:pt x="444" y="456"/>
                </a:lnTo>
                <a:lnTo>
                  <a:pt x="438" y="468"/>
                </a:lnTo>
                <a:lnTo>
                  <a:pt x="430" y="480"/>
                </a:lnTo>
                <a:lnTo>
                  <a:pt x="420" y="488"/>
                </a:lnTo>
                <a:lnTo>
                  <a:pt x="408" y="494"/>
                </a:lnTo>
                <a:lnTo>
                  <a:pt x="394" y="498"/>
                </a:lnTo>
                <a:lnTo>
                  <a:pt x="380" y="500"/>
                </a:lnTo>
                <a:lnTo>
                  <a:pt x="380" y="500"/>
                </a:lnTo>
                <a:close/>
              </a:path>
            </a:pathLst>
          </a:custGeom>
          <a:solidFill>
            <a:srgbClr val="feffff">
              <a:alpha val="6000"/>
            </a:srgbClr>
          </a:solidFill>
          <a:ln>
            <a:solidFill>
              <a:srgbClr val="feffff"/>
            </a:solidFill>
          </a:ln>
          <a:effectLst>
            <a:glow rad="76200">
              <a:srgbClr val="feffff">
                <a:alpha val="8000"/>
              </a:srgb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 rot="19359000">
            <a:off x="7692840" y="1112400"/>
            <a:ext cx="853200" cy="974880"/>
          </a:xfrm>
          <a:custGeom>
            <a:avLst/>
            <a:gdLst/>
            <a:ahLst/>
            <a:rect l="l" t="t" r="r" b="b"/>
            <a:pathLst>
              <a:path w="728" h="832">
                <a:moveTo>
                  <a:pt x="650" y="564"/>
                </a:moveTo>
                <a:lnTo>
                  <a:pt x="724" y="542"/>
                </a:lnTo>
                <a:lnTo>
                  <a:pt x="722" y="534"/>
                </a:lnTo>
                <a:lnTo>
                  <a:pt x="636" y="554"/>
                </a:lnTo>
                <a:lnTo>
                  <a:pt x="584" y="522"/>
                </a:lnTo>
                <a:lnTo>
                  <a:pt x="712" y="486"/>
                </a:lnTo>
                <a:lnTo>
                  <a:pt x="708" y="474"/>
                </a:lnTo>
                <a:lnTo>
                  <a:pt x="564" y="510"/>
                </a:lnTo>
                <a:lnTo>
                  <a:pt x="442" y="434"/>
                </a:lnTo>
                <a:lnTo>
                  <a:pt x="442" y="434"/>
                </a:lnTo>
                <a:lnTo>
                  <a:pt x="444" y="422"/>
                </a:lnTo>
                <a:lnTo>
                  <a:pt x="446" y="410"/>
                </a:lnTo>
                <a:lnTo>
                  <a:pt x="446" y="410"/>
                </a:lnTo>
                <a:lnTo>
                  <a:pt x="444" y="398"/>
                </a:lnTo>
                <a:lnTo>
                  <a:pt x="568" y="320"/>
                </a:lnTo>
                <a:lnTo>
                  <a:pt x="708" y="354"/>
                </a:lnTo>
                <a:lnTo>
                  <a:pt x="712" y="344"/>
                </a:lnTo>
                <a:lnTo>
                  <a:pt x="588" y="308"/>
                </a:lnTo>
                <a:lnTo>
                  <a:pt x="638" y="276"/>
                </a:lnTo>
                <a:lnTo>
                  <a:pt x="722" y="296"/>
                </a:lnTo>
                <a:lnTo>
                  <a:pt x="724" y="286"/>
                </a:lnTo>
                <a:lnTo>
                  <a:pt x="654" y="266"/>
                </a:lnTo>
                <a:lnTo>
                  <a:pt x="726" y="220"/>
                </a:lnTo>
                <a:lnTo>
                  <a:pt x="728" y="218"/>
                </a:lnTo>
                <a:lnTo>
                  <a:pt x="726" y="216"/>
                </a:lnTo>
                <a:lnTo>
                  <a:pt x="720" y="202"/>
                </a:lnTo>
                <a:lnTo>
                  <a:pt x="720" y="202"/>
                </a:lnTo>
                <a:lnTo>
                  <a:pt x="716" y="198"/>
                </a:lnTo>
                <a:lnTo>
                  <a:pt x="636" y="240"/>
                </a:lnTo>
                <a:lnTo>
                  <a:pt x="656" y="166"/>
                </a:lnTo>
                <a:lnTo>
                  <a:pt x="646" y="164"/>
                </a:lnTo>
                <a:lnTo>
                  <a:pt x="620" y="250"/>
                </a:lnTo>
                <a:lnTo>
                  <a:pt x="568" y="278"/>
                </a:lnTo>
                <a:lnTo>
                  <a:pt x="600" y="148"/>
                </a:lnTo>
                <a:lnTo>
                  <a:pt x="588" y="146"/>
                </a:lnTo>
                <a:lnTo>
                  <a:pt x="546" y="290"/>
                </a:lnTo>
                <a:lnTo>
                  <a:pt x="424" y="356"/>
                </a:lnTo>
                <a:lnTo>
                  <a:pt x="424" y="356"/>
                </a:lnTo>
                <a:lnTo>
                  <a:pt x="416" y="348"/>
                </a:lnTo>
                <a:lnTo>
                  <a:pt x="408" y="342"/>
                </a:lnTo>
                <a:lnTo>
                  <a:pt x="398" y="338"/>
                </a:lnTo>
                <a:lnTo>
                  <a:pt x="390" y="334"/>
                </a:lnTo>
                <a:lnTo>
                  <a:pt x="384" y="192"/>
                </a:lnTo>
                <a:lnTo>
                  <a:pt x="484" y="86"/>
                </a:lnTo>
                <a:lnTo>
                  <a:pt x="476" y="78"/>
                </a:lnTo>
                <a:lnTo>
                  <a:pt x="384" y="168"/>
                </a:lnTo>
                <a:lnTo>
                  <a:pt x="380" y="108"/>
                </a:lnTo>
                <a:lnTo>
                  <a:pt x="440" y="46"/>
                </a:lnTo>
                <a:lnTo>
                  <a:pt x="432" y="38"/>
                </a:lnTo>
                <a:lnTo>
                  <a:pt x="380" y="88"/>
                </a:lnTo>
                <a:lnTo>
                  <a:pt x="376" y="0"/>
                </a:lnTo>
                <a:lnTo>
                  <a:pt x="374" y="0"/>
                </a:lnTo>
                <a:lnTo>
                  <a:pt x="358" y="0"/>
                </a:lnTo>
                <a:lnTo>
                  <a:pt x="352" y="0"/>
                </a:lnTo>
                <a:lnTo>
                  <a:pt x="350" y="90"/>
                </a:lnTo>
                <a:lnTo>
                  <a:pt x="296" y="38"/>
                </a:lnTo>
                <a:lnTo>
                  <a:pt x="288" y="46"/>
                </a:lnTo>
                <a:lnTo>
                  <a:pt x="350" y="110"/>
                </a:lnTo>
                <a:lnTo>
                  <a:pt x="348" y="170"/>
                </a:lnTo>
                <a:lnTo>
                  <a:pt x="252" y="78"/>
                </a:lnTo>
                <a:lnTo>
                  <a:pt x="244" y="86"/>
                </a:lnTo>
                <a:lnTo>
                  <a:pt x="346" y="194"/>
                </a:lnTo>
                <a:lnTo>
                  <a:pt x="342" y="334"/>
                </a:lnTo>
                <a:lnTo>
                  <a:pt x="342" y="334"/>
                </a:lnTo>
                <a:lnTo>
                  <a:pt x="324" y="342"/>
                </a:lnTo>
                <a:lnTo>
                  <a:pt x="310" y="354"/>
                </a:lnTo>
                <a:lnTo>
                  <a:pt x="180" y="286"/>
                </a:lnTo>
                <a:lnTo>
                  <a:pt x="140" y="146"/>
                </a:lnTo>
                <a:lnTo>
                  <a:pt x="128" y="148"/>
                </a:lnTo>
                <a:lnTo>
                  <a:pt x="160" y="274"/>
                </a:lnTo>
                <a:lnTo>
                  <a:pt x="106" y="246"/>
                </a:lnTo>
                <a:lnTo>
                  <a:pt x="82" y="164"/>
                </a:lnTo>
                <a:lnTo>
                  <a:pt x="72" y="166"/>
                </a:lnTo>
                <a:lnTo>
                  <a:pt x="90" y="238"/>
                </a:lnTo>
                <a:lnTo>
                  <a:pt x="16" y="198"/>
                </a:lnTo>
                <a:lnTo>
                  <a:pt x="12" y="196"/>
                </a:lnTo>
                <a:lnTo>
                  <a:pt x="0" y="218"/>
                </a:lnTo>
                <a:lnTo>
                  <a:pt x="78" y="266"/>
                </a:lnTo>
                <a:lnTo>
                  <a:pt x="4" y="286"/>
                </a:lnTo>
                <a:lnTo>
                  <a:pt x="6" y="296"/>
                </a:lnTo>
                <a:lnTo>
                  <a:pt x="92" y="274"/>
                </a:lnTo>
                <a:lnTo>
                  <a:pt x="144" y="306"/>
                </a:lnTo>
                <a:lnTo>
                  <a:pt x="16" y="344"/>
                </a:lnTo>
                <a:lnTo>
                  <a:pt x="20" y="354"/>
                </a:lnTo>
                <a:lnTo>
                  <a:pt x="164" y="320"/>
                </a:lnTo>
                <a:lnTo>
                  <a:pt x="288" y="396"/>
                </a:lnTo>
                <a:lnTo>
                  <a:pt x="288" y="396"/>
                </a:lnTo>
                <a:lnTo>
                  <a:pt x="286" y="410"/>
                </a:lnTo>
                <a:lnTo>
                  <a:pt x="286" y="410"/>
                </a:lnTo>
                <a:lnTo>
                  <a:pt x="288" y="428"/>
                </a:lnTo>
                <a:lnTo>
                  <a:pt x="160" y="508"/>
                </a:lnTo>
                <a:lnTo>
                  <a:pt x="20" y="474"/>
                </a:lnTo>
                <a:lnTo>
                  <a:pt x="16" y="486"/>
                </a:lnTo>
                <a:lnTo>
                  <a:pt x="140" y="522"/>
                </a:lnTo>
                <a:lnTo>
                  <a:pt x="90" y="554"/>
                </a:lnTo>
                <a:lnTo>
                  <a:pt x="6" y="534"/>
                </a:lnTo>
                <a:lnTo>
                  <a:pt x="4" y="542"/>
                </a:lnTo>
                <a:lnTo>
                  <a:pt x="74" y="564"/>
                </a:lnTo>
                <a:lnTo>
                  <a:pt x="2" y="608"/>
                </a:lnTo>
                <a:lnTo>
                  <a:pt x="0" y="610"/>
                </a:lnTo>
                <a:lnTo>
                  <a:pt x="2" y="614"/>
                </a:lnTo>
                <a:lnTo>
                  <a:pt x="2" y="614"/>
                </a:lnTo>
                <a:lnTo>
                  <a:pt x="6" y="622"/>
                </a:lnTo>
                <a:lnTo>
                  <a:pt x="12" y="630"/>
                </a:lnTo>
                <a:lnTo>
                  <a:pt x="92" y="588"/>
                </a:lnTo>
                <a:lnTo>
                  <a:pt x="72" y="662"/>
                </a:lnTo>
                <a:lnTo>
                  <a:pt x="82" y="664"/>
                </a:lnTo>
                <a:lnTo>
                  <a:pt x="108" y="580"/>
                </a:lnTo>
                <a:lnTo>
                  <a:pt x="160" y="550"/>
                </a:lnTo>
                <a:lnTo>
                  <a:pt x="128" y="680"/>
                </a:lnTo>
                <a:lnTo>
                  <a:pt x="140" y="684"/>
                </a:lnTo>
                <a:lnTo>
                  <a:pt x="182" y="540"/>
                </a:lnTo>
                <a:lnTo>
                  <a:pt x="312" y="470"/>
                </a:lnTo>
                <a:lnTo>
                  <a:pt x="312" y="470"/>
                </a:lnTo>
                <a:lnTo>
                  <a:pt x="324" y="478"/>
                </a:lnTo>
                <a:lnTo>
                  <a:pt x="338" y="486"/>
                </a:lnTo>
                <a:lnTo>
                  <a:pt x="344" y="638"/>
                </a:lnTo>
                <a:lnTo>
                  <a:pt x="244" y="744"/>
                </a:lnTo>
                <a:lnTo>
                  <a:pt x="252" y="752"/>
                </a:lnTo>
                <a:lnTo>
                  <a:pt x="344" y="662"/>
                </a:lnTo>
                <a:lnTo>
                  <a:pt x="348" y="722"/>
                </a:lnTo>
                <a:lnTo>
                  <a:pt x="288" y="784"/>
                </a:lnTo>
                <a:lnTo>
                  <a:pt x="296" y="790"/>
                </a:lnTo>
                <a:lnTo>
                  <a:pt x="348" y="742"/>
                </a:lnTo>
                <a:lnTo>
                  <a:pt x="352" y="832"/>
                </a:lnTo>
                <a:lnTo>
                  <a:pt x="354" y="832"/>
                </a:lnTo>
                <a:lnTo>
                  <a:pt x="370" y="832"/>
                </a:lnTo>
                <a:lnTo>
                  <a:pt x="370" y="832"/>
                </a:lnTo>
                <a:lnTo>
                  <a:pt x="376" y="832"/>
                </a:lnTo>
                <a:lnTo>
                  <a:pt x="378" y="740"/>
                </a:lnTo>
                <a:lnTo>
                  <a:pt x="432" y="792"/>
                </a:lnTo>
                <a:lnTo>
                  <a:pt x="440" y="784"/>
                </a:lnTo>
                <a:lnTo>
                  <a:pt x="378" y="720"/>
                </a:lnTo>
                <a:lnTo>
                  <a:pt x="380" y="658"/>
                </a:lnTo>
                <a:lnTo>
                  <a:pt x="476" y="752"/>
                </a:lnTo>
                <a:lnTo>
                  <a:pt x="484" y="744"/>
                </a:lnTo>
                <a:lnTo>
                  <a:pt x="382" y="636"/>
                </a:lnTo>
                <a:lnTo>
                  <a:pt x="386" y="488"/>
                </a:lnTo>
                <a:lnTo>
                  <a:pt x="386" y="488"/>
                </a:lnTo>
                <a:lnTo>
                  <a:pt x="402" y="482"/>
                </a:lnTo>
                <a:lnTo>
                  <a:pt x="416" y="474"/>
                </a:lnTo>
                <a:lnTo>
                  <a:pt x="548" y="544"/>
                </a:lnTo>
                <a:lnTo>
                  <a:pt x="588" y="684"/>
                </a:lnTo>
                <a:lnTo>
                  <a:pt x="600" y="680"/>
                </a:lnTo>
                <a:lnTo>
                  <a:pt x="568" y="554"/>
                </a:lnTo>
                <a:lnTo>
                  <a:pt x="622" y="582"/>
                </a:lnTo>
                <a:lnTo>
                  <a:pt x="646" y="664"/>
                </a:lnTo>
                <a:lnTo>
                  <a:pt x="656" y="662"/>
                </a:lnTo>
                <a:lnTo>
                  <a:pt x="638" y="592"/>
                </a:lnTo>
                <a:lnTo>
                  <a:pt x="712" y="630"/>
                </a:lnTo>
                <a:lnTo>
                  <a:pt x="716" y="632"/>
                </a:lnTo>
                <a:lnTo>
                  <a:pt x="718" y="630"/>
                </a:lnTo>
                <a:lnTo>
                  <a:pt x="718" y="630"/>
                </a:lnTo>
                <a:lnTo>
                  <a:pt x="726" y="616"/>
                </a:lnTo>
                <a:lnTo>
                  <a:pt x="726" y="616"/>
                </a:lnTo>
                <a:lnTo>
                  <a:pt x="728" y="612"/>
                </a:lnTo>
                <a:lnTo>
                  <a:pt x="650" y="564"/>
                </a:lnTo>
                <a:close/>
              </a:path>
            </a:pathLst>
          </a:custGeom>
          <a:solidFill>
            <a:srgbClr val="feffff">
              <a:alpha val="3000"/>
            </a:srgbClr>
          </a:solidFill>
          <a:ln>
            <a:solidFill>
              <a:srgbClr val="feffff"/>
            </a:solidFill>
          </a:ln>
          <a:effectLst>
            <a:glow rad="114300">
              <a:srgbClr val="feffff">
                <a:alpha val="7000"/>
              </a:srgb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 rot="19930200">
            <a:off x="8344800" y="122400"/>
            <a:ext cx="729720" cy="833040"/>
          </a:xfrm>
          <a:custGeom>
            <a:avLst/>
            <a:gdLst/>
            <a:ahLst/>
            <a:rect l="l" t="t" r="r" b="b"/>
            <a:pathLst>
              <a:path w="750" h="856">
                <a:moveTo>
                  <a:pt x="680" y="580"/>
                </a:moveTo>
                <a:lnTo>
                  <a:pt x="746" y="560"/>
                </a:lnTo>
                <a:lnTo>
                  <a:pt x="744" y="552"/>
                </a:lnTo>
                <a:lnTo>
                  <a:pt x="664" y="570"/>
                </a:lnTo>
                <a:lnTo>
                  <a:pt x="664" y="570"/>
                </a:lnTo>
                <a:lnTo>
                  <a:pt x="634" y="554"/>
                </a:lnTo>
                <a:lnTo>
                  <a:pt x="604" y="538"/>
                </a:lnTo>
                <a:lnTo>
                  <a:pt x="732" y="502"/>
                </a:lnTo>
                <a:lnTo>
                  <a:pt x="730" y="490"/>
                </a:lnTo>
                <a:lnTo>
                  <a:pt x="582" y="526"/>
                </a:lnTo>
                <a:lnTo>
                  <a:pt x="582" y="526"/>
                </a:lnTo>
                <a:lnTo>
                  <a:pt x="570" y="522"/>
                </a:lnTo>
                <a:lnTo>
                  <a:pt x="570" y="522"/>
                </a:lnTo>
                <a:lnTo>
                  <a:pt x="530" y="502"/>
                </a:lnTo>
                <a:lnTo>
                  <a:pt x="490" y="480"/>
                </a:lnTo>
                <a:lnTo>
                  <a:pt x="452" y="458"/>
                </a:lnTo>
                <a:lnTo>
                  <a:pt x="416" y="432"/>
                </a:lnTo>
                <a:lnTo>
                  <a:pt x="416" y="432"/>
                </a:lnTo>
                <a:lnTo>
                  <a:pt x="454" y="404"/>
                </a:lnTo>
                <a:lnTo>
                  <a:pt x="492" y="380"/>
                </a:lnTo>
                <a:lnTo>
                  <a:pt x="532" y="358"/>
                </a:lnTo>
                <a:lnTo>
                  <a:pt x="572" y="338"/>
                </a:lnTo>
                <a:lnTo>
                  <a:pt x="572" y="338"/>
                </a:lnTo>
                <a:lnTo>
                  <a:pt x="586" y="332"/>
                </a:lnTo>
                <a:lnTo>
                  <a:pt x="730" y="366"/>
                </a:lnTo>
                <a:lnTo>
                  <a:pt x="732" y="356"/>
                </a:lnTo>
                <a:lnTo>
                  <a:pt x="608" y="320"/>
                </a:lnTo>
                <a:lnTo>
                  <a:pt x="608" y="320"/>
                </a:lnTo>
                <a:lnTo>
                  <a:pt x="666" y="288"/>
                </a:lnTo>
                <a:lnTo>
                  <a:pt x="744" y="306"/>
                </a:lnTo>
                <a:lnTo>
                  <a:pt x="746" y="296"/>
                </a:lnTo>
                <a:lnTo>
                  <a:pt x="682" y="278"/>
                </a:lnTo>
                <a:lnTo>
                  <a:pt x="682" y="278"/>
                </a:lnTo>
                <a:lnTo>
                  <a:pt x="716" y="254"/>
                </a:lnTo>
                <a:lnTo>
                  <a:pt x="748" y="228"/>
                </a:lnTo>
                <a:lnTo>
                  <a:pt x="750" y="226"/>
                </a:lnTo>
                <a:lnTo>
                  <a:pt x="748" y="224"/>
                </a:lnTo>
                <a:lnTo>
                  <a:pt x="748" y="224"/>
                </a:lnTo>
                <a:lnTo>
                  <a:pt x="744" y="214"/>
                </a:lnTo>
                <a:lnTo>
                  <a:pt x="738" y="206"/>
                </a:lnTo>
                <a:lnTo>
                  <a:pt x="736" y="208"/>
                </a:lnTo>
                <a:lnTo>
                  <a:pt x="736" y="208"/>
                </a:lnTo>
                <a:lnTo>
                  <a:pt x="696" y="222"/>
                </a:lnTo>
                <a:lnTo>
                  <a:pt x="658" y="240"/>
                </a:lnTo>
                <a:lnTo>
                  <a:pt x="674" y="174"/>
                </a:lnTo>
                <a:lnTo>
                  <a:pt x="664" y="170"/>
                </a:lnTo>
                <a:lnTo>
                  <a:pt x="642" y="248"/>
                </a:lnTo>
                <a:lnTo>
                  <a:pt x="642" y="248"/>
                </a:lnTo>
                <a:lnTo>
                  <a:pt x="614" y="266"/>
                </a:lnTo>
                <a:lnTo>
                  <a:pt x="584" y="284"/>
                </a:lnTo>
                <a:lnTo>
                  <a:pt x="618" y="154"/>
                </a:lnTo>
                <a:lnTo>
                  <a:pt x="606" y="152"/>
                </a:lnTo>
                <a:lnTo>
                  <a:pt x="562" y="298"/>
                </a:lnTo>
                <a:lnTo>
                  <a:pt x="562" y="298"/>
                </a:lnTo>
                <a:lnTo>
                  <a:pt x="552" y="306"/>
                </a:lnTo>
                <a:lnTo>
                  <a:pt x="552" y="306"/>
                </a:lnTo>
                <a:lnTo>
                  <a:pt x="516" y="330"/>
                </a:lnTo>
                <a:lnTo>
                  <a:pt x="478" y="354"/>
                </a:lnTo>
                <a:lnTo>
                  <a:pt x="438" y="376"/>
                </a:lnTo>
                <a:lnTo>
                  <a:pt x="398" y="394"/>
                </a:lnTo>
                <a:lnTo>
                  <a:pt x="398" y="394"/>
                </a:lnTo>
                <a:lnTo>
                  <a:pt x="392" y="348"/>
                </a:lnTo>
                <a:lnTo>
                  <a:pt x="392" y="302"/>
                </a:lnTo>
                <a:lnTo>
                  <a:pt x="392" y="258"/>
                </a:lnTo>
                <a:lnTo>
                  <a:pt x="394" y="212"/>
                </a:lnTo>
                <a:lnTo>
                  <a:pt x="394" y="212"/>
                </a:lnTo>
                <a:lnTo>
                  <a:pt x="396" y="198"/>
                </a:lnTo>
                <a:lnTo>
                  <a:pt x="498" y="90"/>
                </a:lnTo>
                <a:lnTo>
                  <a:pt x="490" y="82"/>
                </a:lnTo>
                <a:lnTo>
                  <a:pt x="398" y="172"/>
                </a:lnTo>
                <a:lnTo>
                  <a:pt x="398" y="172"/>
                </a:lnTo>
                <a:lnTo>
                  <a:pt x="398" y="106"/>
                </a:lnTo>
                <a:lnTo>
                  <a:pt x="452" y="48"/>
                </a:lnTo>
                <a:lnTo>
                  <a:pt x="446" y="42"/>
                </a:lnTo>
                <a:lnTo>
                  <a:pt x="398" y="88"/>
                </a:lnTo>
                <a:lnTo>
                  <a:pt x="398" y="88"/>
                </a:lnTo>
                <a:lnTo>
                  <a:pt x="394" y="46"/>
                </a:lnTo>
                <a:lnTo>
                  <a:pt x="388" y="4"/>
                </a:lnTo>
                <a:lnTo>
                  <a:pt x="388" y="0"/>
                </a:lnTo>
                <a:lnTo>
                  <a:pt x="384" y="0"/>
                </a:lnTo>
                <a:lnTo>
                  <a:pt x="368" y="0"/>
                </a:lnTo>
                <a:lnTo>
                  <a:pt x="364" y="0"/>
                </a:lnTo>
                <a:lnTo>
                  <a:pt x="364" y="4"/>
                </a:lnTo>
                <a:lnTo>
                  <a:pt x="364" y="4"/>
                </a:lnTo>
                <a:lnTo>
                  <a:pt x="356" y="46"/>
                </a:lnTo>
                <a:lnTo>
                  <a:pt x="354" y="88"/>
                </a:lnTo>
                <a:lnTo>
                  <a:pt x="304" y="42"/>
                </a:lnTo>
                <a:lnTo>
                  <a:pt x="296" y="48"/>
                </a:lnTo>
                <a:lnTo>
                  <a:pt x="352" y="108"/>
                </a:lnTo>
                <a:lnTo>
                  <a:pt x="352" y="108"/>
                </a:lnTo>
                <a:lnTo>
                  <a:pt x="354" y="140"/>
                </a:lnTo>
                <a:lnTo>
                  <a:pt x="354" y="174"/>
                </a:lnTo>
                <a:lnTo>
                  <a:pt x="258" y="82"/>
                </a:lnTo>
                <a:lnTo>
                  <a:pt x="250" y="90"/>
                </a:lnTo>
                <a:lnTo>
                  <a:pt x="356" y="200"/>
                </a:lnTo>
                <a:lnTo>
                  <a:pt x="356" y="200"/>
                </a:lnTo>
                <a:lnTo>
                  <a:pt x="358" y="214"/>
                </a:lnTo>
                <a:lnTo>
                  <a:pt x="358" y="214"/>
                </a:lnTo>
                <a:lnTo>
                  <a:pt x="360" y="258"/>
                </a:lnTo>
                <a:lnTo>
                  <a:pt x="362" y="302"/>
                </a:lnTo>
                <a:lnTo>
                  <a:pt x="360" y="346"/>
                </a:lnTo>
                <a:lnTo>
                  <a:pt x="356" y="392"/>
                </a:lnTo>
                <a:lnTo>
                  <a:pt x="356" y="392"/>
                </a:lnTo>
                <a:lnTo>
                  <a:pt x="314" y="374"/>
                </a:lnTo>
                <a:lnTo>
                  <a:pt x="274" y="352"/>
                </a:lnTo>
                <a:lnTo>
                  <a:pt x="236" y="328"/>
                </a:lnTo>
                <a:lnTo>
                  <a:pt x="198" y="304"/>
                </a:lnTo>
                <a:lnTo>
                  <a:pt x="198" y="304"/>
                </a:lnTo>
                <a:lnTo>
                  <a:pt x="186" y="294"/>
                </a:lnTo>
                <a:lnTo>
                  <a:pt x="144" y="152"/>
                </a:lnTo>
                <a:lnTo>
                  <a:pt x="132" y="154"/>
                </a:lnTo>
                <a:lnTo>
                  <a:pt x="164" y="282"/>
                </a:lnTo>
                <a:lnTo>
                  <a:pt x="164" y="282"/>
                </a:lnTo>
                <a:lnTo>
                  <a:pt x="106" y="246"/>
                </a:lnTo>
                <a:lnTo>
                  <a:pt x="84" y="170"/>
                </a:lnTo>
                <a:lnTo>
                  <a:pt x="74" y="174"/>
                </a:lnTo>
                <a:lnTo>
                  <a:pt x="90" y="238"/>
                </a:lnTo>
                <a:lnTo>
                  <a:pt x="90" y="238"/>
                </a:lnTo>
                <a:lnTo>
                  <a:pt x="54" y="220"/>
                </a:lnTo>
                <a:lnTo>
                  <a:pt x="14" y="206"/>
                </a:lnTo>
                <a:lnTo>
                  <a:pt x="12" y="204"/>
                </a:lnTo>
                <a:lnTo>
                  <a:pt x="10" y="208"/>
                </a:lnTo>
                <a:lnTo>
                  <a:pt x="10" y="208"/>
                </a:lnTo>
                <a:lnTo>
                  <a:pt x="2" y="222"/>
                </a:lnTo>
                <a:lnTo>
                  <a:pt x="2" y="222"/>
                </a:lnTo>
                <a:lnTo>
                  <a:pt x="0" y="224"/>
                </a:lnTo>
                <a:lnTo>
                  <a:pt x="2" y="226"/>
                </a:lnTo>
                <a:lnTo>
                  <a:pt x="2" y="226"/>
                </a:lnTo>
                <a:lnTo>
                  <a:pt x="36" y="254"/>
                </a:lnTo>
                <a:lnTo>
                  <a:pt x="70" y="278"/>
                </a:lnTo>
                <a:lnTo>
                  <a:pt x="4" y="296"/>
                </a:lnTo>
                <a:lnTo>
                  <a:pt x="6" y="306"/>
                </a:lnTo>
                <a:lnTo>
                  <a:pt x="86" y="288"/>
                </a:lnTo>
                <a:lnTo>
                  <a:pt x="86" y="288"/>
                </a:lnTo>
                <a:lnTo>
                  <a:pt x="114" y="304"/>
                </a:lnTo>
                <a:lnTo>
                  <a:pt x="144" y="318"/>
                </a:lnTo>
                <a:lnTo>
                  <a:pt x="16" y="356"/>
                </a:lnTo>
                <a:lnTo>
                  <a:pt x="20" y="366"/>
                </a:lnTo>
                <a:lnTo>
                  <a:pt x="168" y="330"/>
                </a:lnTo>
                <a:lnTo>
                  <a:pt x="168" y="330"/>
                </a:lnTo>
                <a:lnTo>
                  <a:pt x="180" y="336"/>
                </a:lnTo>
                <a:lnTo>
                  <a:pt x="180" y="336"/>
                </a:lnTo>
                <a:lnTo>
                  <a:pt x="220" y="356"/>
                </a:lnTo>
                <a:lnTo>
                  <a:pt x="258" y="376"/>
                </a:lnTo>
                <a:lnTo>
                  <a:pt x="296" y="400"/>
                </a:lnTo>
                <a:lnTo>
                  <a:pt x="334" y="426"/>
                </a:lnTo>
                <a:lnTo>
                  <a:pt x="334" y="426"/>
                </a:lnTo>
                <a:lnTo>
                  <a:pt x="296" y="454"/>
                </a:lnTo>
                <a:lnTo>
                  <a:pt x="258" y="478"/>
                </a:lnTo>
                <a:lnTo>
                  <a:pt x="218" y="498"/>
                </a:lnTo>
                <a:lnTo>
                  <a:pt x="178" y="520"/>
                </a:lnTo>
                <a:lnTo>
                  <a:pt x="178" y="520"/>
                </a:lnTo>
                <a:lnTo>
                  <a:pt x="164" y="526"/>
                </a:lnTo>
                <a:lnTo>
                  <a:pt x="20" y="490"/>
                </a:lnTo>
                <a:lnTo>
                  <a:pt x="16" y="502"/>
                </a:lnTo>
                <a:lnTo>
                  <a:pt x="142" y="538"/>
                </a:lnTo>
                <a:lnTo>
                  <a:pt x="142" y="538"/>
                </a:lnTo>
                <a:lnTo>
                  <a:pt x="112" y="554"/>
                </a:lnTo>
                <a:lnTo>
                  <a:pt x="82" y="570"/>
                </a:lnTo>
                <a:lnTo>
                  <a:pt x="6" y="552"/>
                </a:lnTo>
                <a:lnTo>
                  <a:pt x="4" y="560"/>
                </a:lnTo>
                <a:lnTo>
                  <a:pt x="68" y="580"/>
                </a:lnTo>
                <a:lnTo>
                  <a:pt x="68" y="580"/>
                </a:lnTo>
                <a:lnTo>
                  <a:pt x="34" y="602"/>
                </a:lnTo>
                <a:lnTo>
                  <a:pt x="2" y="628"/>
                </a:lnTo>
                <a:lnTo>
                  <a:pt x="0" y="630"/>
                </a:lnTo>
                <a:lnTo>
                  <a:pt x="6" y="644"/>
                </a:lnTo>
                <a:lnTo>
                  <a:pt x="8" y="648"/>
                </a:lnTo>
                <a:lnTo>
                  <a:pt x="8" y="648"/>
                </a:lnTo>
                <a:lnTo>
                  <a:pt x="10" y="650"/>
                </a:lnTo>
                <a:lnTo>
                  <a:pt x="14" y="650"/>
                </a:lnTo>
                <a:lnTo>
                  <a:pt x="14" y="650"/>
                </a:lnTo>
                <a:lnTo>
                  <a:pt x="54" y="636"/>
                </a:lnTo>
                <a:lnTo>
                  <a:pt x="92" y="618"/>
                </a:lnTo>
                <a:lnTo>
                  <a:pt x="74" y="684"/>
                </a:lnTo>
                <a:lnTo>
                  <a:pt x="84" y="686"/>
                </a:lnTo>
                <a:lnTo>
                  <a:pt x="108" y="608"/>
                </a:lnTo>
                <a:lnTo>
                  <a:pt x="108" y="608"/>
                </a:lnTo>
                <a:lnTo>
                  <a:pt x="136" y="592"/>
                </a:lnTo>
                <a:lnTo>
                  <a:pt x="164" y="574"/>
                </a:lnTo>
                <a:lnTo>
                  <a:pt x="132" y="702"/>
                </a:lnTo>
                <a:lnTo>
                  <a:pt x="144" y="706"/>
                </a:lnTo>
                <a:lnTo>
                  <a:pt x="186" y="558"/>
                </a:lnTo>
                <a:lnTo>
                  <a:pt x="186" y="558"/>
                </a:lnTo>
                <a:lnTo>
                  <a:pt x="196" y="552"/>
                </a:lnTo>
                <a:lnTo>
                  <a:pt x="196" y="552"/>
                </a:lnTo>
                <a:lnTo>
                  <a:pt x="234" y="526"/>
                </a:lnTo>
                <a:lnTo>
                  <a:pt x="272" y="504"/>
                </a:lnTo>
                <a:lnTo>
                  <a:pt x="310" y="482"/>
                </a:lnTo>
                <a:lnTo>
                  <a:pt x="352" y="464"/>
                </a:lnTo>
                <a:lnTo>
                  <a:pt x="352" y="464"/>
                </a:lnTo>
                <a:lnTo>
                  <a:pt x="356" y="508"/>
                </a:lnTo>
                <a:lnTo>
                  <a:pt x="358" y="554"/>
                </a:lnTo>
                <a:lnTo>
                  <a:pt x="356" y="600"/>
                </a:lnTo>
                <a:lnTo>
                  <a:pt x="354" y="644"/>
                </a:lnTo>
                <a:lnTo>
                  <a:pt x="354" y="644"/>
                </a:lnTo>
                <a:lnTo>
                  <a:pt x="354" y="660"/>
                </a:lnTo>
                <a:lnTo>
                  <a:pt x="250" y="768"/>
                </a:lnTo>
                <a:lnTo>
                  <a:pt x="258" y="776"/>
                </a:lnTo>
                <a:lnTo>
                  <a:pt x="352" y="686"/>
                </a:lnTo>
                <a:lnTo>
                  <a:pt x="352" y="686"/>
                </a:lnTo>
                <a:lnTo>
                  <a:pt x="352" y="718"/>
                </a:lnTo>
                <a:lnTo>
                  <a:pt x="352" y="752"/>
                </a:lnTo>
                <a:lnTo>
                  <a:pt x="296" y="808"/>
                </a:lnTo>
                <a:lnTo>
                  <a:pt x="304" y="816"/>
                </a:lnTo>
                <a:lnTo>
                  <a:pt x="352" y="770"/>
                </a:lnTo>
                <a:lnTo>
                  <a:pt x="352" y="770"/>
                </a:lnTo>
                <a:lnTo>
                  <a:pt x="354" y="812"/>
                </a:lnTo>
                <a:lnTo>
                  <a:pt x="362" y="852"/>
                </a:lnTo>
                <a:lnTo>
                  <a:pt x="362" y="856"/>
                </a:lnTo>
                <a:lnTo>
                  <a:pt x="366" y="856"/>
                </a:lnTo>
                <a:lnTo>
                  <a:pt x="382" y="856"/>
                </a:lnTo>
                <a:lnTo>
                  <a:pt x="386" y="856"/>
                </a:lnTo>
                <a:lnTo>
                  <a:pt x="386" y="852"/>
                </a:lnTo>
                <a:lnTo>
                  <a:pt x="386" y="852"/>
                </a:lnTo>
                <a:lnTo>
                  <a:pt x="394" y="810"/>
                </a:lnTo>
                <a:lnTo>
                  <a:pt x="396" y="768"/>
                </a:lnTo>
                <a:lnTo>
                  <a:pt x="446" y="816"/>
                </a:lnTo>
                <a:lnTo>
                  <a:pt x="452" y="808"/>
                </a:lnTo>
                <a:lnTo>
                  <a:pt x="396" y="750"/>
                </a:lnTo>
                <a:lnTo>
                  <a:pt x="396" y="750"/>
                </a:lnTo>
                <a:lnTo>
                  <a:pt x="396" y="716"/>
                </a:lnTo>
                <a:lnTo>
                  <a:pt x="394" y="682"/>
                </a:lnTo>
                <a:lnTo>
                  <a:pt x="490" y="776"/>
                </a:lnTo>
                <a:lnTo>
                  <a:pt x="498" y="768"/>
                </a:lnTo>
                <a:lnTo>
                  <a:pt x="392" y="656"/>
                </a:lnTo>
                <a:lnTo>
                  <a:pt x="392" y="656"/>
                </a:lnTo>
                <a:lnTo>
                  <a:pt x="392" y="644"/>
                </a:lnTo>
                <a:lnTo>
                  <a:pt x="392" y="644"/>
                </a:lnTo>
                <a:lnTo>
                  <a:pt x="390" y="600"/>
                </a:lnTo>
                <a:lnTo>
                  <a:pt x="388" y="556"/>
                </a:lnTo>
                <a:lnTo>
                  <a:pt x="388" y="510"/>
                </a:lnTo>
                <a:lnTo>
                  <a:pt x="394" y="466"/>
                </a:lnTo>
                <a:lnTo>
                  <a:pt x="394" y="466"/>
                </a:lnTo>
                <a:lnTo>
                  <a:pt x="436" y="484"/>
                </a:lnTo>
                <a:lnTo>
                  <a:pt x="476" y="506"/>
                </a:lnTo>
                <a:lnTo>
                  <a:pt x="514" y="530"/>
                </a:lnTo>
                <a:lnTo>
                  <a:pt x="552" y="554"/>
                </a:lnTo>
                <a:lnTo>
                  <a:pt x="552" y="554"/>
                </a:lnTo>
                <a:lnTo>
                  <a:pt x="564" y="562"/>
                </a:lnTo>
                <a:lnTo>
                  <a:pt x="606" y="706"/>
                </a:lnTo>
                <a:lnTo>
                  <a:pt x="618" y="702"/>
                </a:lnTo>
                <a:lnTo>
                  <a:pt x="586" y="576"/>
                </a:lnTo>
                <a:lnTo>
                  <a:pt x="586" y="576"/>
                </a:lnTo>
                <a:lnTo>
                  <a:pt x="614" y="594"/>
                </a:lnTo>
                <a:lnTo>
                  <a:pt x="642" y="610"/>
                </a:lnTo>
                <a:lnTo>
                  <a:pt x="664" y="686"/>
                </a:lnTo>
                <a:lnTo>
                  <a:pt x="674" y="684"/>
                </a:lnTo>
                <a:lnTo>
                  <a:pt x="658" y="620"/>
                </a:lnTo>
                <a:lnTo>
                  <a:pt x="658" y="620"/>
                </a:lnTo>
                <a:lnTo>
                  <a:pt x="696" y="636"/>
                </a:lnTo>
                <a:lnTo>
                  <a:pt x="734" y="652"/>
                </a:lnTo>
                <a:lnTo>
                  <a:pt x="738" y="652"/>
                </a:lnTo>
                <a:lnTo>
                  <a:pt x="746" y="638"/>
                </a:lnTo>
                <a:lnTo>
                  <a:pt x="746" y="636"/>
                </a:lnTo>
                <a:lnTo>
                  <a:pt x="750" y="632"/>
                </a:lnTo>
                <a:lnTo>
                  <a:pt x="746" y="630"/>
                </a:lnTo>
                <a:lnTo>
                  <a:pt x="746" y="630"/>
                </a:lnTo>
                <a:lnTo>
                  <a:pt x="714" y="604"/>
                </a:lnTo>
                <a:lnTo>
                  <a:pt x="680" y="580"/>
                </a:lnTo>
                <a:lnTo>
                  <a:pt x="680" y="580"/>
                </a:lnTo>
                <a:close/>
              </a:path>
            </a:pathLst>
          </a:custGeom>
          <a:solidFill>
            <a:srgbClr val="feffff">
              <a:alpha val="3000"/>
            </a:srgbClr>
          </a:solidFill>
          <a:ln>
            <a:solidFill>
              <a:srgbClr val="feffff"/>
            </a:solidFill>
          </a:ln>
          <a:effectLst>
            <a:glow rad="76200">
              <a:srgbClr val="feffff">
                <a:alpha val="6000"/>
              </a:srgb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 rot="1160400">
            <a:off x="8324640" y="3308400"/>
            <a:ext cx="491400" cy="560880"/>
          </a:xfrm>
          <a:custGeom>
            <a:avLst/>
            <a:gdLst/>
            <a:ahLst/>
            <a:rect l="l" t="t" r="r" b="b"/>
            <a:pathLst>
              <a:path w="750" h="856">
                <a:moveTo>
                  <a:pt x="680" y="580"/>
                </a:moveTo>
                <a:lnTo>
                  <a:pt x="746" y="560"/>
                </a:lnTo>
                <a:lnTo>
                  <a:pt x="744" y="552"/>
                </a:lnTo>
                <a:lnTo>
                  <a:pt x="664" y="570"/>
                </a:lnTo>
                <a:lnTo>
                  <a:pt x="664" y="570"/>
                </a:lnTo>
                <a:lnTo>
                  <a:pt x="634" y="554"/>
                </a:lnTo>
                <a:lnTo>
                  <a:pt x="604" y="538"/>
                </a:lnTo>
                <a:lnTo>
                  <a:pt x="732" y="502"/>
                </a:lnTo>
                <a:lnTo>
                  <a:pt x="730" y="490"/>
                </a:lnTo>
                <a:lnTo>
                  <a:pt x="582" y="526"/>
                </a:lnTo>
                <a:lnTo>
                  <a:pt x="582" y="526"/>
                </a:lnTo>
                <a:lnTo>
                  <a:pt x="570" y="522"/>
                </a:lnTo>
                <a:lnTo>
                  <a:pt x="570" y="522"/>
                </a:lnTo>
                <a:lnTo>
                  <a:pt x="530" y="502"/>
                </a:lnTo>
                <a:lnTo>
                  <a:pt x="490" y="480"/>
                </a:lnTo>
                <a:lnTo>
                  <a:pt x="452" y="458"/>
                </a:lnTo>
                <a:lnTo>
                  <a:pt x="416" y="432"/>
                </a:lnTo>
                <a:lnTo>
                  <a:pt x="416" y="432"/>
                </a:lnTo>
                <a:lnTo>
                  <a:pt x="454" y="404"/>
                </a:lnTo>
                <a:lnTo>
                  <a:pt x="492" y="380"/>
                </a:lnTo>
                <a:lnTo>
                  <a:pt x="532" y="358"/>
                </a:lnTo>
                <a:lnTo>
                  <a:pt x="572" y="338"/>
                </a:lnTo>
                <a:lnTo>
                  <a:pt x="572" y="338"/>
                </a:lnTo>
                <a:lnTo>
                  <a:pt x="586" y="332"/>
                </a:lnTo>
                <a:lnTo>
                  <a:pt x="730" y="366"/>
                </a:lnTo>
                <a:lnTo>
                  <a:pt x="732" y="356"/>
                </a:lnTo>
                <a:lnTo>
                  <a:pt x="608" y="320"/>
                </a:lnTo>
                <a:lnTo>
                  <a:pt x="608" y="320"/>
                </a:lnTo>
                <a:lnTo>
                  <a:pt x="666" y="288"/>
                </a:lnTo>
                <a:lnTo>
                  <a:pt x="744" y="306"/>
                </a:lnTo>
                <a:lnTo>
                  <a:pt x="746" y="296"/>
                </a:lnTo>
                <a:lnTo>
                  <a:pt x="682" y="278"/>
                </a:lnTo>
                <a:lnTo>
                  <a:pt x="682" y="278"/>
                </a:lnTo>
                <a:lnTo>
                  <a:pt x="716" y="254"/>
                </a:lnTo>
                <a:lnTo>
                  <a:pt x="748" y="228"/>
                </a:lnTo>
                <a:lnTo>
                  <a:pt x="750" y="226"/>
                </a:lnTo>
                <a:lnTo>
                  <a:pt x="748" y="224"/>
                </a:lnTo>
                <a:lnTo>
                  <a:pt x="748" y="224"/>
                </a:lnTo>
                <a:lnTo>
                  <a:pt x="744" y="214"/>
                </a:lnTo>
                <a:lnTo>
                  <a:pt x="738" y="206"/>
                </a:lnTo>
                <a:lnTo>
                  <a:pt x="736" y="208"/>
                </a:lnTo>
                <a:lnTo>
                  <a:pt x="736" y="208"/>
                </a:lnTo>
                <a:lnTo>
                  <a:pt x="696" y="222"/>
                </a:lnTo>
                <a:lnTo>
                  <a:pt x="658" y="240"/>
                </a:lnTo>
                <a:lnTo>
                  <a:pt x="674" y="174"/>
                </a:lnTo>
                <a:lnTo>
                  <a:pt x="664" y="170"/>
                </a:lnTo>
                <a:lnTo>
                  <a:pt x="642" y="248"/>
                </a:lnTo>
                <a:lnTo>
                  <a:pt x="642" y="248"/>
                </a:lnTo>
                <a:lnTo>
                  <a:pt x="614" y="266"/>
                </a:lnTo>
                <a:lnTo>
                  <a:pt x="584" y="284"/>
                </a:lnTo>
                <a:lnTo>
                  <a:pt x="618" y="154"/>
                </a:lnTo>
                <a:lnTo>
                  <a:pt x="606" y="152"/>
                </a:lnTo>
                <a:lnTo>
                  <a:pt x="562" y="298"/>
                </a:lnTo>
                <a:lnTo>
                  <a:pt x="562" y="298"/>
                </a:lnTo>
                <a:lnTo>
                  <a:pt x="552" y="306"/>
                </a:lnTo>
                <a:lnTo>
                  <a:pt x="552" y="306"/>
                </a:lnTo>
                <a:lnTo>
                  <a:pt x="516" y="330"/>
                </a:lnTo>
                <a:lnTo>
                  <a:pt x="478" y="354"/>
                </a:lnTo>
                <a:lnTo>
                  <a:pt x="438" y="376"/>
                </a:lnTo>
                <a:lnTo>
                  <a:pt x="398" y="394"/>
                </a:lnTo>
                <a:lnTo>
                  <a:pt x="398" y="394"/>
                </a:lnTo>
                <a:lnTo>
                  <a:pt x="392" y="348"/>
                </a:lnTo>
                <a:lnTo>
                  <a:pt x="392" y="302"/>
                </a:lnTo>
                <a:lnTo>
                  <a:pt x="392" y="258"/>
                </a:lnTo>
                <a:lnTo>
                  <a:pt x="394" y="212"/>
                </a:lnTo>
                <a:lnTo>
                  <a:pt x="394" y="212"/>
                </a:lnTo>
                <a:lnTo>
                  <a:pt x="396" y="198"/>
                </a:lnTo>
                <a:lnTo>
                  <a:pt x="498" y="90"/>
                </a:lnTo>
                <a:lnTo>
                  <a:pt x="490" y="82"/>
                </a:lnTo>
                <a:lnTo>
                  <a:pt x="398" y="172"/>
                </a:lnTo>
                <a:lnTo>
                  <a:pt x="398" y="172"/>
                </a:lnTo>
                <a:lnTo>
                  <a:pt x="398" y="106"/>
                </a:lnTo>
                <a:lnTo>
                  <a:pt x="452" y="48"/>
                </a:lnTo>
                <a:lnTo>
                  <a:pt x="446" y="42"/>
                </a:lnTo>
                <a:lnTo>
                  <a:pt x="398" y="88"/>
                </a:lnTo>
                <a:lnTo>
                  <a:pt x="398" y="88"/>
                </a:lnTo>
                <a:lnTo>
                  <a:pt x="394" y="46"/>
                </a:lnTo>
                <a:lnTo>
                  <a:pt x="388" y="4"/>
                </a:lnTo>
                <a:lnTo>
                  <a:pt x="388" y="0"/>
                </a:lnTo>
                <a:lnTo>
                  <a:pt x="384" y="0"/>
                </a:lnTo>
                <a:lnTo>
                  <a:pt x="368" y="0"/>
                </a:lnTo>
                <a:lnTo>
                  <a:pt x="364" y="0"/>
                </a:lnTo>
                <a:lnTo>
                  <a:pt x="364" y="4"/>
                </a:lnTo>
                <a:lnTo>
                  <a:pt x="364" y="4"/>
                </a:lnTo>
                <a:lnTo>
                  <a:pt x="356" y="46"/>
                </a:lnTo>
                <a:lnTo>
                  <a:pt x="354" y="88"/>
                </a:lnTo>
                <a:lnTo>
                  <a:pt x="304" y="42"/>
                </a:lnTo>
                <a:lnTo>
                  <a:pt x="296" y="48"/>
                </a:lnTo>
                <a:lnTo>
                  <a:pt x="352" y="108"/>
                </a:lnTo>
                <a:lnTo>
                  <a:pt x="352" y="108"/>
                </a:lnTo>
                <a:lnTo>
                  <a:pt x="354" y="140"/>
                </a:lnTo>
                <a:lnTo>
                  <a:pt x="354" y="174"/>
                </a:lnTo>
                <a:lnTo>
                  <a:pt x="258" y="82"/>
                </a:lnTo>
                <a:lnTo>
                  <a:pt x="250" y="90"/>
                </a:lnTo>
                <a:lnTo>
                  <a:pt x="356" y="200"/>
                </a:lnTo>
                <a:lnTo>
                  <a:pt x="356" y="200"/>
                </a:lnTo>
                <a:lnTo>
                  <a:pt x="358" y="214"/>
                </a:lnTo>
                <a:lnTo>
                  <a:pt x="358" y="214"/>
                </a:lnTo>
                <a:lnTo>
                  <a:pt x="360" y="258"/>
                </a:lnTo>
                <a:lnTo>
                  <a:pt x="362" y="302"/>
                </a:lnTo>
                <a:lnTo>
                  <a:pt x="360" y="346"/>
                </a:lnTo>
                <a:lnTo>
                  <a:pt x="356" y="392"/>
                </a:lnTo>
                <a:lnTo>
                  <a:pt x="356" y="392"/>
                </a:lnTo>
                <a:lnTo>
                  <a:pt x="314" y="374"/>
                </a:lnTo>
                <a:lnTo>
                  <a:pt x="274" y="352"/>
                </a:lnTo>
                <a:lnTo>
                  <a:pt x="236" y="328"/>
                </a:lnTo>
                <a:lnTo>
                  <a:pt x="198" y="304"/>
                </a:lnTo>
                <a:lnTo>
                  <a:pt x="198" y="304"/>
                </a:lnTo>
                <a:lnTo>
                  <a:pt x="186" y="294"/>
                </a:lnTo>
                <a:lnTo>
                  <a:pt x="144" y="152"/>
                </a:lnTo>
                <a:lnTo>
                  <a:pt x="132" y="154"/>
                </a:lnTo>
                <a:lnTo>
                  <a:pt x="164" y="282"/>
                </a:lnTo>
                <a:lnTo>
                  <a:pt x="164" y="282"/>
                </a:lnTo>
                <a:lnTo>
                  <a:pt x="106" y="246"/>
                </a:lnTo>
                <a:lnTo>
                  <a:pt x="84" y="170"/>
                </a:lnTo>
                <a:lnTo>
                  <a:pt x="74" y="174"/>
                </a:lnTo>
                <a:lnTo>
                  <a:pt x="90" y="238"/>
                </a:lnTo>
                <a:lnTo>
                  <a:pt x="90" y="238"/>
                </a:lnTo>
                <a:lnTo>
                  <a:pt x="54" y="220"/>
                </a:lnTo>
                <a:lnTo>
                  <a:pt x="14" y="206"/>
                </a:lnTo>
                <a:lnTo>
                  <a:pt x="12" y="204"/>
                </a:lnTo>
                <a:lnTo>
                  <a:pt x="10" y="208"/>
                </a:lnTo>
                <a:lnTo>
                  <a:pt x="10" y="208"/>
                </a:lnTo>
                <a:lnTo>
                  <a:pt x="2" y="222"/>
                </a:lnTo>
                <a:lnTo>
                  <a:pt x="2" y="222"/>
                </a:lnTo>
                <a:lnTo>
                  <a:pt x="0" y="224"/>
                </a:lnTo>
                <a:lnTo>
                  <a:pt x="2" y="226"/>
                </a:lnTo>
                <a:lnTo>
                  <a:pt x="2" y="226"/>
                </a:lnTo>
                <a:lnTo>
                  <a:pt x="36" y="254"/>
                </a:lnTo>
                <a:lnTo>
                  <a:pt x="70" y="278"/>
                </a:lnTo>
                <a:lnTo>
                  <a:pt x="4" y="296"/>
                </a:lnTo>
                <a:lnTo>
                  <a:pt x="6" y="306"/>
                </a:lnTo>
                <a:lnTo>
                  <a:pt x="86" y="288"/>
                </a:lnTo>
                <a:lnTo>
                  <a:pt x="86" y="288"/>
                </a:lnTo>
                <a:lnTo>
                  <a:pt x="114" y="304"/>
                </a:lnTo>
                <a:lnTo>
                  <a:pt x="144" y="318"/>
                </a:lnTo>
                <a:lnTo>
                  <a:pt x="16" y="356"/>
                </a:lnTo>
                <a:lnTo>
                  <a:pt x="20" y="366"/>
                </a:lnTo>
                <a:lnTo>
                  <a:pt x="168" y="330"/>
                </a:lnTo>
                <a:lnTo>
                  <a:pt x="168" y="330"/>
                </a:lnTo>
                <a:lnTo>
                  <a:pt x="180" y="336"/>
                </a:lnTo>
                <a:lnTo>
                  <a:pt x="180" y="336"/>
                </a:lnTo>
                <a:lnTo>
                  <a:pt x="220" y="356"/>
                </a:lnTo>
                <a:lnTo>
                  <a:pt x="258" y="376"/>
                </a:lnTo>
                <a:lnTo>
                  <a:pt x="296" y="400"/>
                </a:lnTo>
                <a:lnTo>
                  <a:pt x="334" y="426"/>
                </a:lnTo>
                <a:lnTo>
                  <a:pt x="334" y="426"/>
                </a:lnTo>
                <a:lnTo>
                  <a:pt x="296" y="454"/>
                </a:lnTo>
                <a:lnTo>
                  <a:pt x="258" y="478"/>
                </a:lnTo>
                <a:lnTo>
                  <a:pt x="218" y="498"/>
                </a:lnTo>
                <a:lnTo>
                  <a:pt x="178" y="520"/>
                </a:lnTo>
                <a:lnTo>
                  <a:pt x="178" y="520"/>
                </a:lnTo>
                <a:lnTo>
                  <a:pt x="164" y="526"/>
                </a:lnTo>
                <a:lnTo>
                  <a:pt x="20" y="490"/>
                </a:lnTo>
                <a:lnTo>
                  <a:pt x="16" y="502"/>
                </a:lnTo>
                <a:lnTo>
                  <a:pt x="142" y="538"/>
                </a:lnTo>
                <a:lnTo>
                  <a:pt x="142" y="538"/>
                </a:lnTo>
                <a:lnTo>
                  <a:pt x="112" y="554"/>
                </a:lnTo>
                <a:lnTo>
                  <a:pt x="82" y="570"/>
                </a:lnTo>
                <a:lnTo>
                  <a:pt x="6" y="552"/>
                </a:lnTo>
                <a:lnTo>
                  <a:pt x="4" y="560"/>
                </a:lnTo>
                <a:lnTo>
                  <a:pt x="68" y="580"/>
                </a:lnTo>
                <a:lnTo>
                  <a:pt x="68" y="580"/>
                </a:lnTo>
                <a:lnTo>
                  <a:pt x="34" y="602"/>
                </a:lnTo>
                <a:lnTo>
                  <a:pt x="2" y="628"/>
                </a:lnTo>
                <a:lnTo>
                  <a:pt x="0" y="630"/>
                </a:lnTo>
                <a:lnTo>
                  <a:pt x="6" y="644"/>
                </a:lnTo>
                <a:lnTo>
                  <a:pt x="8" y="648"/>
                </a:lnTo>
                <a:lnTo>
                  <a:pt x="8" y="648"/>
                </a:lnTo>
                <a:lnTo>
                  <a:pt x="10" y="650"/>
                </a:lnTo>
                <a:lnTo>
                  <a:pt x="14" y="650"/>
                </a:lnTo>
                <a:lnTo>
                  <a:pt x="14" y="650"/>
                </a:lnTo>
                <a:lnTo>
                  <a:pt x="54" y="636"/>
                </a:lnTo>
                <a:lnTo>
                  <a:pt x="92" y="618"/>
                </a:lnTo>
                <a:lnTo>
                  <a:pt x="74" y="684"/>
                </a:lnTo>
                <a:lnTo>
                  <a:pt x="84" y="686"/>
                </a:lnTo>
                <a:lnTo>
                  <a:pt x="108" y="608"/>
                </a:lnTo>
                <a:lnTo>
                  <a:pt x="108" y="608"/>
                </a:lnTo>
                <a:lnTo>
                  <a:pt x="136" y="592"/>
                </a:lnTo>
                <a:lnTo>
                  <a:pt x="164" y="574"/>
                </a:lnTo>
                <a:lnTo>
                  <a:pt x="132" y="702"/>
                </a:lnTo>
                <a:lnTo>
                  <a:pt x="144" y="706"/>
                </a:lnTo>
                <a:lnTo>
                  <a:pt x="186" y="558"/>
                </a:lnTo>
                <a:lnTo>
                  <a:pt x="186" y="558"/>
                </a:lnTo>
                <a:lnTo>
                  <a:pt x="196" y="552"/>
                </a:lnTo>
                <a:lnTo>
                  <a:pt x="196" y="552"/>
                </a:lnTo>
                <a:lnTo>
                  <a:pt x="234" y="526"/>
                </a:lnTo>
                <a:lnTo>
                  <a:pt x="272" y="504"/>
                </a:lnTo>
                <a:lnTo>
                  <a:pt x="310" y="482"/>
                </a:lnTo>
                <a:lnTo>
                  <a:pt x="352" y="464"/>
                </a:lnTo>
                <a:lnTo>
                  <a:pt x="352" y="464"/>
                </a:lnTo>
                <a:lnTo>
                  <a:pt x="356" y="508"/>
                </a:lnTo>
                <a:lnTo>
                  <a:pt x="358" y="554"/>
                </a:lnTo>
                <a:lnTo>
                  <a:pt x="356" y="600"/>
                </a:lnTo>
                <a:lnTo>
                  <a:pt x="354" y="644"/>
                </a:lnTo>
                <a:lnTo>
                  <a:pt x="354" y="644"/>
                </a:lnTo>
                <a:lnTo>
                  <a:pt x="354" y="660"/>
                </a:lnTo>
                <a:lnTo>
                  <a:pt x="250" y="768"/>
                </a:lnTo>
                <a:lnTo>
                  <a:pt x="258" y="776"/>
                </a:lnTo>
                <a:lnTo>
                  <a:pt x="352" y="686"/>
                </a:lnTo>
                <a:lnTo>
                  <a:pt x="352" y="686"/>
                </a:lnTo>
                <a:lnTo>
                  <a:pt x="352" y="718"/>
                </a:lnTo>
                <a:lnTo>
                  <a:pt x="352" y="752"/>
                </a:lnTo>
                <a:lnTo>
                  <a:pt x="296" y="808"/>
                </a:lnTo>
                <a:lnTo>
                  <a:pt x="304" y="816"/>
                </a:lnTo>
                <a:lnTo>
                  <a:pt x="352" y="770"/>
                </a:lnTo>
                <a:lnTo>
                  <a:pt x="352" y="770"/>
                </a:lnTo>
                <a:lnTo>
                  <a:pt x="354" y="812"/>
                </a:lnTo>
                <a:lnTo>
                  <a:pt x="362" y="852"/>
                </a:lnTo>
                <a:lnTo>
                  <a:pt x="362" y="856"/>
                </a:lnTo>
                <a:lnTo>
                  <a:pt x="366" y="856"/>
                </a:lnTo>
                <a:lnTo>
                  <a:pt x="382" y="856"/>
                </a:lnTo>
                <a:lnTo>
                  <a:pt x="386" y="856"/>
                </a:lnTo>
                <a:lnTo>
                  <a:pt x="386" y="852"/>
                </a:lnTo>
                <a:lnTo>
                  <a:pt x="386" y="852"/>
                </a:lnTo>
                <a:lnTo>
                  <a:pt x="394" y="810"/>
                </a:lnTo>
                <a:lnTo>
                  <a:pt x="396" y="768"/>
                </a:lnTo>
                <a:lnTo>
                  <a:pt x="446" y="816"/>
                </a:lnTo>
                <a:lnTo>
                  <a:pt x="452" y="808"/>
                </a:lnTo>
                <a:lnTo>
                  <a:pt x="396" y="750"/>
                </a:lnTo>
                <a:lnTo>
                  <a:pt x="396" y="750"/>
                </a:lnTo>
                <a:lnTo>
                  <a:pt x="396" y="716"/>
                </a:lnTo>
                <a:lnTo>
                  <a:pt x="394" y="682"/>
                </a:lnTo>
                <a:lnTo>
                  <a:pt x="490" y="776"/>
                </a:lnTo>
                <a:lnTo>
                  <a:pt x="498" y="768"/>
                </a:lnTo>
                <a:lnTo>
                  <a:pt x="392" y="656"/>
                </a:lnTo>
                <a:lnTo>
                  <a:pt x="392" y="656"/>
                </a:lnTo>
                <a:lnTo>
                  <a:pt x="392" y="644"/>
                </a:lnTo>
                <a:lnTo>
                  <a:pt x="392" y="644"/>
                </a:lnTo>
                <a:lnTo>
                  <a:pt x="390" y="600"/>
                </a:lnTo>
                <a:lnTo>
                  <a:pt x="388" y="556"/>
                </a:lnTo>
                <a:lnTo>
                  <a:pt x="388" y="510"/>
                </a:lnTo>
                <a:lnTo>
                  <a:pt x="394" y="466"/>
                </a:lnTo>
                <a:lnTo>
                  <a:pt x="394" y="466"/>
                </a:lnTo>
                <a:lnTo>
                  <a:pt x="436" y="484"/>
                </a:lnTo>
                <a:lnTo>
                  <a:pt x="476" y="506"/>
                </a:lnTo>
                <a:lnTo>
                  <a:pt x="514" y="530"/>
                </a:lnTo>
                <a:lnTo>
                  <a:pt x="552" y="554"/>
                </a:lnTo>
                <a:lnTo>
                  <a:pt x="552" y="554"/>
                </a:lnTo>
                <a:lnTo>
                  <a:pt x="564" y="562"/>
                </a:lnTo>
                <a:lnTo>
                  <a:pt x="606" y="706"/>
                </a:lnTo>
                <a:lnTo>
                  <a:pt x="618" y="702"/>
                </a:lnTo>
                <a:lnTo>
                  <a:pt x="586" y="576"/>
                </a:lnTo>
                <a:lnTo>
                  <a:pt x="586" y="576"/>
                </a:lnTo>
                <a:lnTo>
                  <a:pt x="614" y="594"/>
                </a:lnTo>
                <a:lnTo>
                  <a:pt x="642" y="610"/>
                </a:lnTo>
                <a:lnTo>
                  <a:pt x="664" y="686"/>
                </a:lnTo>
                <a:lnTo>
                  <a:pt x="674" y="684"/>
                </a:lnTo>
                <a:lnTo>
                  <a:pt x="658" y="620"/>
                </a:lnTo>
                <a:lnTo>
                  <a:pt x="658" y="620"/>
                </a:lnTo>
                <a:lnTo>
                  <a:pt x="696" y="636"/>
                </a:lnTo>
                <a:lnTo>
                  <a:pt x="734" y="652"/>
                </a:lnTo>
                <a:lnTo>
                  <a:pt x="738" y="652"/>
                </a:lnTo>
                <a:lnTo>
                  <a:pt x="746" y="638"/>
                </a:lnTo>
                <a:lnTo>
                  <a:pt x="746" y="636"/>
                </a:lnTo>
                <a:lnTo>
                  <a:pt x="750" y="632"/>
                </a:lnTo>
                <a:lnTo>
                  <a:pt x="746" y="630"/>
                </a:lnTo>
                <a:lnTo>
                  <a:pt x="746" y="630"/>
                </a:lnTo>
                <a:lnTo>
                  <a:pt x="714" y="604"/>
                </a:lnTo>
                <a:lnTo>
                  <a:pt x="680" y="580"/>
                </a:lnTo>
                <a:lnTo>
                  <a:pt x="680" y="580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 rot="20991000">
            <a:off x="8713080" y="888120"/>
            <a:ext cx="384120" cy="438480"/>
          </a:xfrm>
          <a:custGeom>
            <a:avLst/>
            <a:gdLst/>
            <a:ahLst/>
            <a:rect l="l" t="t" r="r" b="b"/>
            <a:pathLst>
              <a:path w="750" h="856">
                <a:moveTo>
                  <a:pt x="680" y="580"/>
                </a:moveTo>
                <a:lnTo>
                  <a:pt x="746" y="560"/>
                </a:lnTo>
                <a:lnTo>
                  <a:pt x="744" y="552"/>
                </a:lnTo>
                <a:lnTo>
                  <a:pt x="664" y="570"/>
                </a:lnTo>
                <a:lnTo>
                  <a:pt x="664" y="570"/>
                </a:lnTo>
                <a:lnTo>
                  <a:pt x="634" y="554"/>
                </a:lnTo>
                <a:lnTo>
                  <a:pt x="604" y="538"/>
                </a:lnTo>
                <a:lnTo>
                  <a:pt x="732" y="502"/>
                </a:lnTo>
                <a:lnTo>
                  <a:pt x="730" y="490"/>
                </a:lnTo>
                <a:lnTo>
                  <a:pt x="582" y="526"/>
                </a:lnTo>
                <a:lnTo>
                  <a:pt x="582" y="526"/>
                </a:lnTo>
                <a:lnTo>
                  <a:pt x="570" y="522"/>
                </a:lnTo>
                <a:lnTo>
                  <a:pt x="570" y="522"/>
                </a:lnTo>
                <a:lnTo>
                  <a:pt x="530" y="502"/>
                </a:lnTo>
                <a:lnTo>
                  <a:pt x="490" y="480"/>
                </a:lnTo>
                <a:lnTo>
                  <a:pt x="452" y="458"/>
                </a:lnTo>
                <a:lnTo>
                  <a:pt x="416" y="432"/>
                </a:lnTo>
                <a:lnTo>
                  <a:pt x="416" y="432"/>
                </a:lnTo>
                <a:lnTo>
                  <a:pt x="454" y="404"/>
                </a:lnTo>
                <a:lnTo>
                  <a:pt x="492" y="380"/>
                </a:lnTo>
                <a:lnTo>
                  <a:pt x="532" y="358"/>
                </a:lnTo>
                <a:lnTo>
                  <a:pt x="572" y="338"/>
                </a:lnTo>
                <a:lnTo>
                  <a:pt x="572" y="338"/>
                </a:lnTo>
                <a:lnTo>
                  <a:pt x="586" y="332"/>
                </a:lnTo>
                <a:lnTo>
                  <a:pt x="730" y="366"/>
                </a:lnTo>
                <a:lnTo>
                  <a:pt x="732" y="356"/>
                </a:lnTo>
                <a:lnTo>
                  <a:pt x="608" y="320"/>
                </a:lnTo>
                <a:lnTo>
                  <a:pt x="608" y="320"/>
                </a:lnTo>
                <a:lnTo>
                  <a:pt x="666" y="288"/>
                </a:lnTo>
                <a:lnTo>
                  <a:pt x="744" y="306"/>
                </a:lnTo>
                <a:lnTo>
                  <a:pt x="746" y="296"/>
                </a:lnTo>
                <a:lnTo>
                  <a:pt x="682" y="278"/>
                </a:lnTo>
                <a:lnTo>
                  <a:pt x="682" y="278"/>
                </a:lnTo>
                <a:lnTo>
                  <a:pt x="716" y="254"/>
                </a:lnTo>
                <a:lnTo>
                  <a:pt x="748" y="228"/>
                </a:lnTo>
                <a:lnTo>
                  <a:pt x="750" y="226"/>
                </a:lnTo>
                <a:lnTo>
                  <a:pt x="748" y="224"/>
                </a:lnTo>
                <a:lnTo>
                  <a:pt x="748" y="224"/>
                </a:lnTo>
                <a:lnTo>
                  <a:pt x="744" y="214"/>
                </a:lnTo>
                <a:lnTo>
                  <a:pt x="738" y="206"/>
                </a:lnTo>
                <a:lnTo>
                  <a:pt x="736" y="208"/>
                </a:lnTo>
                <a:lnTo>
                  <a:pt x="736" y="208"/>
                </a:lnTo>
                <a:lnTo>
                  <a:pt x="696" y="222"/>
                </a:lnTo>
                <a:lnTo>
                  <a:pt x="658" y="240"/>
                </a:lnTo>
                <a:lnTo>
                  <a:pt x="674" y="174"/>
                </a:lnTo>
                <a:lnTo>
                  <a:pt x="664" y="170"/>
                </a:lnTo>
                <a:lnTo>
                  <a:pt x="642" y="248"/>
                </a:lnTo>
                <a:lnTo>
                  <a:pt x="642" y="248"/>
                </a:lnTo>
                <a:lnTo>
                  <a:pt x="614" y="266"/>
                </a:lnTo>
                <a:lnTo>
                  <a:pt x="584" y="284"/>
                </a:lnTo>
                <a:lnTo>
                  <a:pt x="618" y="154"/>
                </a:lnTo>
                <a:lnTo>
                  <a:pt x="606" y="152"/>
                </a:lnTo>
                <a:lnTo>
                  <a:pt x="562" y="298"/>
                </a:lnTo>
                <a:lnTo>
                  <a:pt x="562" y="298"/>
                </a:lnTo>
                <a:lnTo>
                  <a:pt x="552" y="306"/>
                </a:lnTo>
                <a:lnTo>
                  <a:pt x="552" y="306"/>
                </a:lnTo>
                <a:lnTo>
                  <a:pt x="516" y="330"/>
                </a:lnTo>
                <a:lnTo>
                  <a:pt x="478" y="354"/>
                </a:lnTo>
                <a:lnTo>
                  <a:pt x="438" y="376"/>
                </a:lnTo>
                <a:lnTo>
                  <a:pt x="398" y="394"/>
                </a:lnTo>
                <a:lnTo>
                  <a:pt x="398" y="394"/>
                </a:lnTo>
                <a:lnTo>
                  <a:pt x="392" y="348"/>
                </a:lnTo>
                <a:lnTo>
                  <a:pt x="392" y="302"/>
                </a:lnTo>
                <a:lnTo>
                  <a:pt x="392" y="258"/>
                </a:lnTo>
                <a:lnTo>
                  <a:pt x="394" y="212"/>
                </a:lnTo>
                <a:lnTo>
                  <a:pt x="394" y="212"/>
                </a:lnTo>
                <a:lnTo>
                  <a:pt x="396" y="198"/>
                </a:lnTo>
                <a:lnTo>
                  <a:pt x="498" y="90"/>
                </a:lnTo>
                <a:lnTo>
                  <a:pt x="490" y="82"/>
                </a:lnTo>
                <a:lnTo>
                  <a:pt x="398" y="172"/>
                </a:lnTo>
                <a:lnTo>
                  <a:pt x="398" y="172"/>
                </a:lnTo>
                <a:lnTo>
                  <a:pt x="398" y="106"/>
                </a:lnTo>
                <a:lnTo>
                  <a:pt x="452" y="48"/>
                </a:lnTo>
                <a:lnTo>
                  <a:pt x="446" y="42"/>
                </a:lnTo>
                <a:lnTo>
                  <a:pt x="398" y="88"/>
                </a:lnTo>
                <a:lnTo>
                  <a:pt x="398" y="88"/>
                </a:lnTo>
                <a:lnTo>
                  <a:pt x="394" y="46"/>
                </a:lnTo>
                <a:lnTo>
                  <a:pt x="388" y="4"/>
                </a:lnTo>
                <a:lnTo>
                  <a:pt x="388" y="0"/>
                </a:lnTo>
                <a:lnTo>
                  <a:pt x="384" y="0"/>
                </a:lnTo>
                <a:lnTo>
                  <a:pt x="368" y="0"/>
                </a:lnTo>
                <a:lnTo>
                  <a:pt x="364" y="0"/>
                </a:lnTo>
                <a:lnTo>
                  <a:pt x="364" y="4"/>
                </a:lnTo>
                <a:lnTo>
                  <a:pt x="364" y="4"/>
                </a:lnTo>
                <a:lnTo>
                  <a:pt x="356" y="46"/>
                </a:lnTo>
                <a:lnTo>
                  <a:pt x="354" y="88"/>
                </a:lnTo>
                <a:lnTo>
                  <a:pt x="304" y="42"/>
                </a:lnTo>
                <a:lnTo>
                  <a:pt x="296" y="48"/>
                </a:lnTo>
                <a:lnTo>
                  <a:pt x="352" y="108"/>
                </a:lnTo>
                <a:lnTo>
                  <a:pt x="352" y="108"/>
                </a:lnTo>
                <a:lnTo>
                  <a:pt x="354" y="140"/>
                </a:lnTo>
                <a:lnTo>
                  <a:pt x="354" y="174"/>
                </a:lnTo>
                <a:lnTo>
                  <a:pt x="258" y="82"/>
                </a:lnTo>
                <a:lnTo>
                  <a:pt x="250" y="90"/>
                </a:lnTo>
                <a:lnTo>
                  <a:pt x="356" y="200"/>
                </a:lnTo>
                <a:lnTo>
                  <a:pt x="356" y="200"/>
                </a:lnTo>
                <a:lnTo>
                  <a:pt x="358" y="214"/>
                </a:lnTo>
                <a:lnTo>
                  <a:pt x="358" y="214"/>
                </a:lnTo>
                <a:lnTo>
                  <a:pt x="360" y="258"/>
                </a:lnTo>
                <a:lnTo>
                  <a:pt x="362" y="302"/>
                </a:lnTo>
                <a:lnTo>
                  <a:pt x="360" y="346"/>
                </a:lnTo>
                <a:lnTo>
                  <a:pt x="356" y="392"/>
                </a:lnTo>
                <a:lnTo>
                  <a:pt x="356" y="392"/>
                </a:lnTo>
                <a:lnTo>
                  <a:pt x="314" y="374"/>
                </a:lnTo>
                <a:lnTo>
                  <a:pt x="274" y="352"/>
                </a:lnTo>
                <a:lnTo>
                  <a:pt x="236" y="328"/>
                </a:lnTo>
                <a:lnTo>
                  <a:pt x="198" y="304"/>
                </a:lnTo>
                <a:lnTo>
                  <a:pt x="198" y="304"/>
                </a:lnTo>
                <a:lnTo>
                  <a:pt x="186" y="294"/>
                </a:lnTo>
                <a:lnTo>
                  <a:pt x="144" y="152"/>
                </a:lnTo>
                <a:lnTo>
                  <a:pt x="132" y="154"/>
                </a:lnTo>
                <a:lnTo>
                  <a:pt x="164" y="282"/>
                </a:lnTo>
                <a:lnTo>
                  <a:pt x="164" y="282"/>
                </a:lnTo>
                <a:lnTo>
                  <a:pt x="106" y="246"/>
                </a:lnTo>
                <a:lnTo>
                  <a:pt x="84" y="170"/>
                </a:lnTo>
                <a:lnTo>
                  <a:pt x="74" y="174"/>
                </a:lnTo>
                <a:lnTo>
                  <a:pt x="90" y="238"/>
                </a:lnTo>
                <a:lnTo>
                  <a:pt x="90" y="238"/>
                </a:lnTo>
                <a:lnTo>
                  <a:pt x="54" y="220"/>
                </a:lnTo>
                <a:lnTo>
                  <a:pt x="14" y="206"/>
                </a:lnTo>
                <a:lnTo>
                  <a:pt x="12" y="204"/>
                </a:lnTo>
                <a:lnTo>
                  <a:pt x="10" y="208"/>
                </a:lnTo>
                <a:lnTo>
                  <a:pt x="10" y="208"/>
                </a:lnTo>
                <a:lnTo>
                  <a:pt x="2" y="222"/>
                </a:lnTo>
                <a:lnTo>
                  <a:pt x="2" y="222"/>
                </a:lnTo>
                <a:lnTo>
                  <a:pt x="0" y="224"/>
                </a:lnTo>
                <a:lnTo>
                  <a:pt x="2" y="226"/>
                </a:lnTo>
                <a:lnTo>
                  <a:pt x="2" y="226"/>
                </a:lnTo>
                <a:lnTo>
                  <a:pt x="36" y="254"/>
                </a:lnTo>
                <a:lnTo>
                  <a:pt x="70" y="278"/>
                </a:lnTo>
                <a:lnTo>
                  <a:pt x="4" y="296"/>
                </a:lnTo>
                <a:lnTo>
                  <a:pt x="6" y="306"/>
                </a:lnTo>
                <a:lnTo>
                  <a:pt x="86" y="288"/>
                </a:lnTo>
                <a:lnTo>
                  <a:pt x="86" y="288"/>
                </a:lnTo>
                <a:lnTo>
                  <a:pt x="114" y="304"/>
                </a:lnTo>
                <a:lnTo>
                  <a:pt x="144" y="318"/>
                </a:lnTo>
                <a:lnTo>
                  <a:pt x="16" y="356"/>
                </a:lnTo>
                <a:lnTo>
                  <a:pt x="20" y="366"/>
                </a:lnTo>
                <a:lnTo>
                  <a:pt x="168" y="330"/>
                </a:lnTo>
                <a:lnTo>
                  <a:pt x="168" y="330"/>
                </a:lnTo>
                <a:lnTo>
                  <a:pt x="180" y="336"/>
                </a:lnTo>
                <a:lnTo>
                  <a:pt x="180" y="336"/>
                </a:lnTo>
                <a:lnTo>
                  <a:pt x="220" y="356"/>
                </a:lnTo>
                <a:lnTo>
                  <a:pt x="258" y="376"/>
                </a:lnTo>
                <a:lnTo>
                  <a:pt x="296" y="400"/>
                </a:lnTo>
                <a:lnTo>
                  <a:pt x="334" y="426"/>
                </a:lnTo>
                <a:lnTo>
                  <a:pt x="334" y="426"/>
                </a:lnTo>
                <a:lnTo>
                  <a:pt x="296" y="454"/>
                </a:lnTo>
                <a:lnTo>
                  <a:pt x="258" y="478"/>
                </a:lnTo>
                <a:lnTo>
                  <a:pt x="218" y="498"/>
                </a:lnTo>
                <a:lnTo>
                  <a:pt x="178" y="520"/>
                </a:lnTo>
                <a:lnTo>
                  <a:pt x="178" y="520"/>
                </a:lnTo>
                <a:lnTo>
                  <a:pt x="164" y="526"/>
                </a:lnTo>
                <a:lnTo>
                  <a:pt x="20" y="490"/>
                </a:lnTo>
                <a:lnTo>
                  <a:pt x="16" y="502"/>
                </a:lnTo>
                <a:lnTo>
                  <a:pt x="142" y="538"/>
                </a:lnTo>
                <a:lnTo>
                  <a:pt x="142" y="538"/>
                </a:lnTo>
                <a:lnTo>
                  <a:pt x="112" y="554"/>
                </a:lnTo>
                <a:lnTo>
                  <a:pt x="82" y="570"/>
                </a:lnTo>
                <a:lnTo>
                  <a:pt x="6" y="552"/>
                </a:lnTo>
                <a:lnTo>
                  <a:pt x="4" y="560"/>
                </a:lnTo>
                <a:lnTo>
                  <a:pt x="68" y="580"/>
                </a:lnTo>
                <a:lnTo>
                  <a:pt x="68" y="580"/>
                </a:lnTo>
                <a:lnTo>
                  <a:pt x="34" y="602"/>
                </a:lnTo>
                <a:lnTo>
                  <a:pt x="2" y="628"/>
                </a:lnTo>
                <a:lnTo>
                  <a:pt x="0" y="630"/>
                </a:lnTo>
                <a:lnTo>
                  <a:pt x="6" y="644"/>
                </a:lnTo>
                <a:lnTo>
                  <a:pt x="8" y="648"/>
                </a:lnTo>
                <a:lnTo>
                  <a:pt x="8" y="648"/>
                </a:lnTo>
                <a:lnTo>
                  <a:pt x="10" y="650"/>
                </a:lnTo>
                <a:lnTo>
                  <a:pt x="14" y="650"/>
                </a:lnTo>
                <a:lnTo>
                  <a:pt x="14" y="650"/>
                </a:lnTo>
                <a:lnTo>
                  <a:pt x="54" y="636"/>
                </a:lnTo>
                <a:lnTo>
                  <a:pt x="92" y="618"/>
                </a:lnTo>
                <a:lnTo>
                  <a:pt x="74" y="684"/>
                </a:lnTo>
                <a:lnTo>
                  <a:pt x="84" y="686"/>
                </a:lnTo>
                <a:lnTo>
                  <a:pt x="108" y="608"/>
                </a:lnTo>
                <a:lnTo>
                  <a:pt x="108" y="608"/>
                </a:lnTo>
                <a:lnTo>
                  <a:pt x="136" y="592"/>
                </a:lnTo>
                <a:lnTo>
                  <a:pt x="164" y="574"/>
                </a:lnTo>
                <a:lnTo>
                  <a:pt x="132" y="702"/>
                </a:lnTo>
                <a:lnTo>
                  <a:pt x="144" y="706"/>
                </a:lnTo>
                <a:lnTo>
                  <a:pt x="186" y="558"/>
                </a:lnTo>
                <a:lnTo>
                  <a:pt x="186" y="558"/>
                </a:lnTo>
                <a:lnTo>
                  <a:pt x="196" y="552"/>
                </a:lnTo>
                <a:lnTo>
                  <a:pt x="196" y="552"/>
                </a:lnTo>
                <a:lnTo>
                  <a:pt x="234" y="526"/>
                </a:lnTo>
                <a:lnTo>
                  <a:pt x="272" y="504"/>
                </a:lnTo>
                <a:lnTo>
                  <a:pt x="310" y="482"/>
                </a:lnTo>
                <a:lnTo>
                  <a:pt x="352" y="464"/>
                </a:lnTo>
                <a:lnTo>
                  <a:pt x="352" y="464"/>
                </a:lnTo>
                <a:lnTo>
                  <a:pt x="356" y="508"/>
                </a:lnTo>
                <a:lnTo>
                  <a:pt x="358" y="554"/>
                </a:lnTo>
                <a:lnTo>
                  <a:pt x="356" y="600"/>
                </a:lnTo>
                <a:lnTo>
                  <a:pt x="354" y="644"/>
                </a:lnTo>
                <a:lnTo>
                  <a:pt x="354" y="644"/>
                </a:lnTo>
                <a:lnTo>
                  <a:pt x="354" y="660"/>
                </a:lnTo>
                <a:lnTo>
                  <a:pt x="250" y="768"/>
                </a:lnTo>
                <a:lnTo>
                  <a:pt x="258" y="776"/>
                </a:lnTo>
                <a:lnTo>
                  <a:pt x="352" y="686"/>
                </a:lnTo>
                <a:lnTo>
                  <a:pt x="352" y="686"/>
                </a:lnTo>
                <a:lnTo>
                  <a:pt x="352" y="718"/>
                </a:lnTo>
                <a:lnTo>
                  <a:pt x="352" y="752"/>
                </a:lnTo>
                <a:lnTo>
                  <a:pt x="296" y="808"/>
                </a:lnTo>
                <a:lnTo>
                  <a:pt x="304" y="816"/>
                </a:lnTo>
                <a:lnTo>
                  <a:pt x="352" y="770"/>
                </a:lnTo>
                <a:lnTo>
                  <a:pt x="352" y="770"/>
                </a:lnTo>
                <a:lnTo>
                  <a:pt x="354" y="812"/>
                </a:lnTo>
                <a:lnTo>
                  <a:pt x="362" y="852"/>
                </a:lnTo>
                <a:lnTo>
                  <a:pt x="362" y="856"/>
                </a:lnTo>
                <a:lnTo>
                  <a:pt x="366" y="856"/>
                </a:lnTo>
                <a:lnTo>
                  <a:pt x="382" y="856"/>
                </a:lnTo>
                <a:lnTo>
                  <a:pt x="386" y="856"/>
                </a:lnTo>
                <a:lnTo>
                  <a:pt x="386" y="852"/>
                </a:lnTo>
                <a:lnTo>
                  <a:pt x="386" y="852"/>
                </a:lnTo>
                <a:lnTo>
                  <a:pt x="394" y="810"/>
                </a:lnTo>
                <a:lnTo>
                  <a:pt x="396" y="768"/>
                </a:lnTo>
                <a:lnTo>
                  <a:pt x="446" y="816"/>
                </a:lnTo>
                <a:lnTo>
                  <a:pt x="452" y="808"/>
                </a:lnTo>
                <a:lnTo>
                  <a:pt x="396" y="750"/>
                </a:lnTo>
                <a:lnTo>
                  <a:pt x="396" y="750"/>
                </a:lnTo>
                <a:lnTo>
                  <a:pt x="396" y="716"/>
                </a:lnTo>
                <a:lnTo>
                  <a:pt x="394" y="682"/>
                </a:lnTo>
                <a:lnTo>
                  <a:pt x="490" y="776"/>
                </a:lnTo>
                <a:lnTo>
                  <a:pt x="498" y="768"/>
                </a:lnTo>
                <a:lnTo>
                  <a:pt x="392" y="656"/>
                </a:lnTo>
                <a:lnTo>
                  <a:pt x="392" y="656"/>
                </a:lnTo>
                <a:lnTo>
                  <a:pt x="392" y="644"/>
                </a:lnTo>
                <a:lnTo>
                  <a:pt x="392" y="644"/>
                </a:lnTo>
                <a:lnTo>
                  <a:pt x="390" y="600"/>
                </a:lnTo>
                <a:lnTo>
                  <a:pt x="388" y="556"/>
                </a:lnTo>
                <a:lnTo>
                  <a:pt x="388" y="510"/>
                </a:lnTo>
                <a:lnTo>
                  <a:pt x="394" y="466"/>
                </a:lnTo>
                <a:lnTo>
                  <a:pt x="394" y="466"/>
                </a:lnTo>
                <a:lnTo>
                  <a:pt x="436" y="484"/>
                </a:lnTo>
                <a:lnTo>
                  <a:pt x="476" y="506"/>
                </a:lnTo>
                <a:lnTo>
                  <a:pt x="514" y="530"/>
                </a:lnTo>
                <a:lnTo>
                  <a:pt x="552" y="554"/>
                </a:lnTo>
                <a:lnTo>
                  <a:pt x="552" y="554"/>
                </a:lnTo>
                <a:lnTo>
                  <a:pt x="564" y="562"/>
                </a:lnTo>
                <a:lnTo>
                  <a:pt x="606" y="706"/>
                </a:lnTo>
                <a:lnTo>
                  <a:pt x="618" y="702"/>
                </a:lnTo>
                <a:lnTo>
                  <a:pt x="586" y="576"/>
                </a:lnTo>
                <a:lnTo>
                  <a:pt x="586" y="576"/>
                </a:lnTo>
                <a:lnTo>
                  <a:pt x="614" y="594"/>
                </a:lnTo>
                <a:lnTo>
                  <a:pt x="642" y="610"/>
                </a:lnTo>
                <a:lnTo>
                  <a:pt x="664" y="686"/>
                </a:lnTo>
                <a:lnTo>
                  <a:pt x="674" y="684"/>
                </a:lnTo>
                <a:lnTo>
                  <a:pt x="658" y="620"/>
                </a:lnTo>
                <a:lnTo>
                  <a:pt x="658" y="620"/>
                </a:lnTo>
                <a:lnTo>
                  <a:pt x="696" y="636"/>
                </a:lnTo>
                <a:lnTo>
                  <a:pt x="734" y="652"/>
                </a:lnTo>
                <a:lnTo>
                  <a:pt x="738" y="652"/>
                </a:lnTo>
                <a:lnTo>
                  <a:pt x="746" y="638"/>
                </a:lnTo>
                <a:lnTo>
                  <a:pt x="746" y="636"/>
                </a:lnTo>
                <a:lnTo>
                  <a:pt x="750" y="632"/>
                </a:lnTo>
                <a:lnTo>
                  <a:pt x="746" y="630"/>
                </a:lnTo>
                <a:lnTo>
                  <a:pt x="746" y="630"/>
                </a:lnTo>
                <a:lnTo>
                  <a:pt x="714" y="604"/>
                </a:lnTo>
                <a:lnTo>
                  <a:pt x="680" y="580"/>
                </a:lnTo>
                <a:lnTo>
                  <a:pt x="680" y="580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 rot="474600">
            <a:off x="8001720" y="4921560"/>
            <a:ext cx="1032120" cy="1181520"/>
          </a:xfrm>
          <a:custGeom>
            <a:avLst/>
            <a:gdLst/>
            <a:ahLst/>
            <a:rect l="l" t="t" r="r" b="b"/>
            <a:pathLst>
              <a:path w="760" h="870">
                <a:moveTo>
                  <a:pt x="756" y="580"/>
                </a:moveTo>
                <a:lnTo>
                  <a:pt x="752" y="564"/>
                </a:lnTo>
                <a:lnTo>
                  <a:pt x="658" y="586"/>
                </a:lnTo>
                <a:lnTo>
                  <a:pt x="634" y="572"/>
                </a:lnTo>
                <a:lnTo>
                  <a:pt x="734" y="542"/>
                </a:lnTo>
                <a:lnTo>
                  <a:pt x="728" y="526"/>
                </a:lnTo>
                <a:lnTo>
                  <a:pt x="606" y="556"/>
                </a:lnTo>
                <a:lnTo>
                  <a:pt x="490" y="486"/>
                </a:lnTo>
                <a:lnTo>
                  <a:pt x="560" y="466"/>
                </a:lnTo>
                <a:lnTo>
                  <a:pt x="552" y="442"/>
                </a:lnTo>
                <a:lnTo>
                  <a:pt x="490" y="456"/>
                </a:lnTo>
                <a:lnTo>
                  <a:pt x="502" y="436"/>
                </a:lnTo>
                <a:lnTo>
                  <a:pt x="490" y="414"/>
                </a:lnTo>
                <a:lnTo>
                  <a:pt x="552" y="430"/>
                </a:lnTo>
                <a:lnTo>
                  <a:pt x="560" y="406"/>
                </a:lnTo>
                <a:lnTo>
                  <a:pt x="496" y="388"/>
                </a:lnTo>
                <a:lnTo>
                  <a:pt x="610" y="318"/>
                </a:lnTo>
                <a:lnTo>
                  <a:pt x="728" y="346"/>
                </a:lnTo>
                <a:lnTo>
                  <a:pt x="734" y="328"/>
                </a:lnTo>
                <a:lnTo>
                  <a:pt x="638" y="302"/>
                </a:lnTo>
                <a:lnTo>
                  <a:pt x="662" y="286"/>
                </a:lnTo>
                <a:lnTo>
                  <a:pt x="752" y="308"/>
                </a:lnTo>
                <a:lnTo>
                  <a:pt x="756" y="292"/>
                </a:lnTo>
                <a:lnTo>
                  <a:pt x="688" y="272"/>
                </a:lnTo>
                <a:lnTo>
                  <a:pt x="760" y="228"/>
                </a:lnTo>
                <a:lnTo>
                  <a:pt x="752" y="214"/>
                </a:lnTo>
                <a:lnTo>
                  <a:pt x="674" y="256"/>
                </a:lnTo>
                <a:lnTo>
                  <a:pt x="694" y="182"/>
                </a:lnTo>
                <a:lnTo>
                  <a:pt x="676" y="176"/>
                </a:lnTo>
                <a:lnTo>
                  <a:pt x="648" y="270"/>
                </a:lnTo>
                <a:lnTo>
                  <a:pt x="624" y="284"/>
                </a:lnTo>
                <a:lnTo>
                  <a:pt x="650" y="184"/>
                </a:lnTo>
                <a:lnTo>
                  <a:pt x="632" y="178"/>
                </a:lnTo>
                <a:lnTo>
                  <a:pt x="596" y="300"/>
                </a:lnTo>
                <a:lnTo>
                  <a:pt x="478" y="364"/>
                </a:lnTo>
                <a:lnTo>
                  <a:pt x="496" y="296"/>
                </a:lnTo>
                <a:lnTo>
                  <a:pt x="470" y="288"/>
                </a:lnTo>
                <a:lnTo>
                  <a:pt x="452" y="354"/>
                </a:lnTo>
                <a:lnTo>
                  <a:pt x="442" y="336"/>
                </a:lnTo>
                <a:lnTo>
                  <a:pt x="414" y="336"/>
                </a:lnTo>
                <a:lnTo>
                  <a:pt x="462" y="286"/>
                </a:lnTo>
                <a:lnTo>
                  <a:pt x="444" y="266"/>
                </a:lnTo>
                <a:lnTo>
                  <a:pt x="396" y="312"/>
                </a:lnTo>
                <a:lnTo>
                  <a:pt x="392" y="176"/>
                </a:lnTo>
                <a:lnTo>
                  <a:pt x="476" y="90"/>
                </a:lnTo>
                <a:lnTo>
                  <a:pt x="464" y="76"/>
                </a:lnTo>
                <a:lnTo>
                  <a:pt x="392" y="146"/>
                </a:lnTo>
                <a:lnTo>
                  <a:pt x="392" y="116"/>
                </a:lnTo>
                <a:lnTo>
                  <a:pt x="456" y="50"/>
                </a:lnTo>
                <a:lnTo>
                  <a:pt x="444" y="38"/>
                </a:lnTo>
                <a:lnTo>
                  <a:pt x="392" y="86"/>
                </a:lnTo>
                <a:lnTo>
                  <a:pt x="390" y="0"/>
                </a:lnTo>
                <a:lnTo>
                  <a:pt x="374" y="0"/>
                </a:lnTo>
                <a:lnTo>
                  <a:pt x="372" y="90"/>
                </a:lnTo>
                <a:lnTo>
                  <a:pt x="316" y="36"/>
                </a:lnTo>
                <a:lnTo>
                  <a:pt x="304" y="50"/>
                </a:lnTo>
                <a:lnTo>
                  <a:pt x="372" y="120"/>
                </a:lnTo>
                <a:lnTo>
                  <a:pt x="370" y="148"/>
                </a:lnTo>
                <a:lnTo>
                  <a:pt x="296" y="76"/>
                </a:lnTo>
                <a:lnTo>
                  <a:pt x="282" y="90"/>
                </a:lnTo>
                <a:lnTo>
                  <a:pt x="370" y="180"/>
                </a:lnTo>
                <a:lnTo>
                  <a:pt x="368" y="316"/>
                </a:lnTo>
                <a:lnTo>
                  <a:pt x="316" y="266"/>
                </a:lnTo>
                <a:lnTo>
                  <a:pt x="298" y="286"/>
                </a:lnTo>
                <a:lnTo>
                  <a:pt x="344" y="336"/>
                </a:lnTo>
                <a:lnTo>
                  <a:pt x="322" y="336"/>
                </a:lnTo>
                <a:lnTo>
                  <a:pt x="308" y="358"/>
                </a:lnTo>
                <a:lnTo>
                  <a:pt x="288" y="290"/>
                </a:lnTo>
                <a:lnTo>
                  <a:pt x="264" y="296"/>
                </a:lnTo>
                <a:lnTo>
                  <a:pt x="280" y="360"/>
                </a:lnTo>
                <a:lnTo>
                  <a:pt x="162" y="294"/>
                </a:lnTo>
                <a:lnTo>
                  <a:pt x="128" y="178"/>
                </a:lnTo>
                <a:lnTo>
                  <a:pt x="110" y="184"/>
                </a:lnTo>
                <a:lnTo>
                  <a:pt x="134" y="280"/>
                </a:lnTo>
                <a:lnTo>
                  <a:pt x="110" y="266"/>
                </a:lnTo>
                <a:lnTo>
                  <a:pt x="84" y="176"/>
                </a:lnTo>
                <a:lnTo>
                  <a:pt x="66" y="182"/>
                </a:lnTo>
                <a:lnTo>
                  <a:pt x="84" y="252"/>
                </a:lnTo>
                <a:lnTo>
                  <a:pt x="10" y="210"/>
                </a:lnTo>
                <a:lnTo>
                  <a:pt x="2" y="224"/>
                </a:lnTo>
                <a:lnTo>
                  <a:pt x="76" y="270"/>
                </a:lnTo>
                <a:lnTo>
                  <a:pt x="2" y="292"/>
                </a:lnTo>
                <a:lnTo>
                  <a:pt x="8" y="308"/>
                </a:lnTo>
                <a:lnTo>
                  <a:pt x="102" y="286"/>
                </a:lnTo>
                <a:lnTo>
                  <a:pt x="126" y="300"/>
                </a:lnTo>
                <a:lnTo>
                  <a:pt x="26" y="328"/>
                </a:lnTo>
                <a:lnTo>
                  <a:pt x="30" y="346"/>
                </a:lnTo>
                <a:lnTo>
                  <a:pt x="154" y="316"/>
                </a:lnTo>
                <a:lnTo>
                  <a:pt x="270" y="386"/>
                </a:lnTo>
                <a:lnTo>
                  <a:pt x="200" y="406"/>
                </a:lnTo>
                <a:lnTo>
                  <a:pt x="206" y="430"/>
                </a:lnTo>
                <a:lnTo>
                  <a:pt x="276" y="414"/>
                </a:lnTo>
                <a:lnTo>
                  <a:pt x="262" y="436"/>
                </a:lnTo>
                <a:lnTo>
                  <a:pt x="276" y="458"/>
                </a:lnTo>
                <a:lnTo>
                  <a:pt x="206" y="442"/>
                </a:lnTo>
                <a:lnTo>
                  <a:pt x="200" y="466"/>
                </a:lnTo>
                <a:lnTo>
                  <a:pt x="264" y="484"/>
                </a:lnTo>
                <a:lnTo>
                  <a:pt x="148" y="554"/>
                </a:lnTo>
                <a:lnTo>
                  <a:pt x="30" y="526"/>
                </a:lnTo>
                <a:lnTo>
                  <a:pt x="26" y="542"/>
                </a:lnTo>
                <a:lnTo>
                  <a:pt x="122" y="570"/>
                </a:lnTo>
                <a:lnTo>
                  <a:pt x="98" y="586"/>
                </a:lnTo>
                <a:lnTo>
                  <a:pt x="8" y="562"/>
                </a:lnTo>
                <a:lnTo>
                  <a:pt x="2" y="580"/>
                </a:lnTo>
                <a:lnTo>
                  <a:pt x="72" y="600"/>
                </a:lnTo>
                <a:lnTo>
                  <a:pt x="0" y="644"/>
                </a:lnTo>
                <a:lnTo>
                  <a:pt x="8" y="658"/>
                </a:lnTo>
                <a:lnTo>
                  <a:pt x="84" y="616"/>
                </a:lnTo>
                <a:lnTo>
                  <a:pt x="66" y="690"/>
                </a:lnTo>
                <a:lnTo>
                  <a:pt x="84" y="694"/>
                </a:lnTo>
                <a:lnTo>
                  <a:pt x="110" y="602"/>
                </a:lnTo>
                <a:lnTo>
                  <a:pt x="136" y="588"/>
                </a:lnTo>
                <a:lnTo>
                  <a:pt x="110" y="688"/>
                </a:lnTo>
                <a:lnTo>
                  <a:pt x="128" y="694"/>
                </a:lnTo>
                <a:lnTo>
                  <a:pt x="164" y="572"/>
                </a:lnTo>
                <a:lnTo>
                  <a:pt x="282" y="506"/>
                </a:lnTo>
                <a:lnTo>
                  <a:pt x="264" y="576"/>
                </a:lnTo>
                <a:lnTo>
                  <a:pt x="288" y="582"/>
                </a:lnTo>
                <a:lnTo>
                  <a:pt x="308" y="514"/>
                </a:lnTo>
                <a:lnTo>
                  <a:pt x="322" y="536"/>
                </a:lnTo>
                <a:lnTo>
                  <a:pt x="344" y="536"/>
                </a:lnTo>
                <a:lnTo>
                  <a:pt x="298" y="586"/>
                </a:lnTo>
                <a:lnTo>
                  <a:pt x="316" y="606"/>
                </a:lnTo>
                <a:lnTo>
                  <a:pt x="364" y="560"/>
                </a:lnTo>
                <a:lnTo>
                  <a:pt x="366" y="694"/>
                </a:lnTo>
                <a:lnTo>
                  <a:pt x="282" y="782"/>
                </a:lnTo>
                <a:lnTo>
                  <a:pt x="296" y="796"/>
                </a:lnTo>
                <a:lnTo>
                  <a:pt x="368" y="726"/>
                </a:lnTo>
                <a:lnTo>
                  <a:pt x="368" y="754"/>
                </a:lnTo>
                <a:lnTo>
                  <a:pt x="304" y="822"/>
                </a:lnTo>
                <a:lnTo>
                  <a:pt x="316" y="834"/>
                </a:lnTo>
                <a:lnTo>
                  <a:pt x="368" y="784"/>
                </a:lnTo>
                <a:lnTo>
                  <a:pt x="370" y="870"/>
                </a:lnTo>
                <a:lnTo>
                  <a:pt x="386" y="870"/>
                </a:lnTo>
                <a:lnTo>
                  <a:pt x="388" y="780"/>
                </a:lnTo>
                <a:lnTo>
                  <a:pt x="444" y="834"/>
                </a:lnTo>
                <a:lnTo>
                  <a:pt x="456" y="822"/>
                </a:lnTo>
                <a:lnTo>
                  <a:pt x="388" y="752"/>
                </a:lnTo>
                <a:lnTo>
                  <a:pt x="388" y="724"/>
                </a:lnTo>
                <a:lnTo>
                  <a:pt x="464" y="796"/>
                </a:lnTo>
                <a:lnTo>
                  <a:pt x="476" y="782"/>
                </a:lnTo>
                <a:lnTo>
                  <a:pt x="390" y="692"/>
                </a:lnTo>
                <a:lnTo>
                  <a:pt x="392" y="556"/>
                </a:lnTo>
                <a:lnTo>
                  <a:pt x="444" y="606"/>
                </a:lnTo>
                <a:lnTo>
                  <a:pt x="462" y="586"/>
                </a:lnTo>
                <a:lnTo>
                  <a:pt x="414" y="536"/>
                </a:lnTo>
                <a:lnTo>
                  <a:pt x="442" y="536"/>
                </a:lnTo>
                <a:lnTo>
                  <a:pt x="452" y="518"/>
                </a:lnTo>
                <a:lnTo>
                  <a:pt x="470" y="582"/>
                </a:lnTo>
                <a:lnTo>
                  <a:pt x="496" y="576"/>
                </a:lnTo>
                <a:lnTo>
                  <a:pt x="480" y="512"/>
                </a:lnTo>
                <a:lnTo>
                  <a:pt x="598" y="576"/>
                </a:lnTo>
                <a:lnTo>
                  <a:pt x="632" y="694"/>
                </a:lnTo>
                <a:lnTo>
                  <a:pt x="650" y="688"/>
                </a:lnTo>
                <a:lnTo>
                  <a:pt x="626" y="592"/>
                </a:lnTo>
                <a:lnTo>
                  <a:pt x="650" y="606"/>
                </a:lnTo>
                <a:lnTo>
                  <a:pt x="676" y="694"/>
                </a:lnTo>
                <a:lnTo>
                  <a:pt x="694" y="690"/>
                </a:lnTo>
                <a:lnTo>
                  <a:pt x="676" y="620"/>
                </a:lnTo>
                <a:lnTo>
                  <a:pt x="750" y="660"/>
                </a:lnTo>
                <a:lnTo>
                  <a:pt x="758" y="648"/>
                </a:lnTo>
                <a:lnTo>
                  <a:pt x="682" y="602"/>
                </a:lnTo>
                <a:lnTo>
                  <a:pt x="756" y="580"/>
                </a:lnTo>
                <a:close/>
                <a:moveTo>
                  <a:pt x="418" y="496"/>
                </a:moveTo>
                <a:lnTo>
                  <a:pt x="346" y="496"/>
                </a:lnTo>
                <a:lnTo>
                  <a:pt x="308" y="436"/>
                </a:lnTo>
                <a:lnTo>
                  <a:pt x="346" y="376"/>
                </a:lnTo>
                <a:lnTo>
                  <a:pt x="418" y="376"/>
                </a:lnTo>
                <a:lnTo>
                  <a:pt x="456" y="436"/>
                </a:lnTo>
                <a:lnTo>
                  <a:pt x="418" y="496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CustomShape 13"/>
          <p:cNvSpPr/>
          <p:nvPr/>
        </p:nvSpPr>
        <p:spPr>
          <a:xfrm rot="20414400">
            <a:off x="7563960" y="154800"/>
            <a:ext cx="722520" cy="824760"/>
          </a:xfrm>
          <a:custGeom>
            <a:avLst/>
            <a:gdLst/>
            <a:ahLst/>
            <a:rect l="l" t="t" r="r" b="b"/>
            <a:pathLst>
              <a:path w="820" h="936">
                <a:moveTo>
                  <a:pt x="812" y="620"/>
                </a:moveTo>
                <a:lnTo>
                  <a:pt x="810" y="610"/>
                </a:lnTo>
                <a:lnTo>
                  <a:pt x="716" y="634"/>
                </a:lnTo>
                <a:lnTo>
                  <a:pt x="678" y="610"/>
                </a:lnTo>
                <a:lnTo>
                  <a:pt x="788" y="580"/>
                </a:lnTo>
                <a:lnTo>
                  <a:pt x="784" y="570"/>
                </a:lnTo>
                <a:lnTo>
                  <a:pt x="660" y="600"/>
                </a:lnTo>
                <a:lnTo>
                  <a:pt x="656" y="598"/>
                </a:lnTo>
                <a:lnTo>
                  <a:pt x="562" y="524"/>
                </a:lnTo>
                <a:lnTo>
                  <a:pt x="556" y="536"/>
                </a:lnTo>
                <a:lnTo>
                  <a:pt x="514" y="512"/>
                </a:lnTo>
                <a:lnTo>
                  <a:pt x="514" y="512"/>
                </a:lnTo>
                <a:lnTo>
                  <a:pt x="520" y="490"/>
                </a:lnTo>
                <a:lnTo>
                  <a:pt x="522" y="478"/>
                </a:lnTo>
                <a:lnTo>
                  <a:pt x="522" y="468"/>
                </a:lnTo>
                <a:lnTo>
                  <a:pt x="522" y="468"/>
                </a:lnTo>
                <a:lnTo>
                  <a:pt x="520" y="446"/>
                </a:lnTo>
                <a:lnTo>
                  <a:pt x="516" y="426"/>
                </a:lnTo>
                <a:lnTo>
                  <a:pt x="558" y="402"/>
                </a:lnTo>
                <a:lnTo>
                  <a:pt x="564" y="414"/>
                </a:lnTo>
                <a:lnTo>
                  <a:pt x="666" y="336"/>
                </a:lnTo>
                <a:lnTo>
                  <a:pt x="784" y="364"/>
                </a:lnTo>
                <a:lnTo>
                  <a:pt x="788" y="354"/>
                </a:lnTo>
                <a:lnTo>
                  <a:pt x="684" y="324"/>
                </a:lnTo>
                <a:lnTo>
                  <a:pt x="720" y="302"/>
                </a:lnTo>
                <a:lnTo>
                  <a:pt x="810" y="324"/>
                </a:lnTo>
                <a:lnTo>
                  <a:pt x="812" y="314"/>
                </a:lnTo>
                <a:lnTo>
                  <a:pt x="736" y="292"/>
                </a:lnTo>
                <a:lnTo>
                  <a:pt x="820" y="242"/>
                </a:lnTo>
                <a:lnTo>
                  <a:pt x="812" y="228"/>
                </a:lnTo>
                <a:lnTo>
                  <a:pt x="724" y="276"/>
                </a:lnTo>
                <a:lnTo>
                  <a:pt x="744" y="196"/>
                </a:lnTo>
                <a:lnTo>
                  <a:pt x="734" y="192"/>
                </a:lnTo>
                <a:lnTo>
                  <a:pt x="706" y="286"/>
                </a:lnTo>
                <a:lnTo>
                  <a:pt x="670" y="306"/>
                </a:lnTo>
                <a:lnTo>
                  <a:pt x="696" y="198"/>
                </a:lnTo>
                <a:lnTo>
                  <a:pt x="686" y="194"/>
                </a:lnTo>
                <a:lnTo>
                  <a:pt x="650" y="318"/>
                </a:lnTo>
                <a:lnTo>
                  <a:pt x="646" y="320"/>
                </a:lnTo>
                <a:lnTo>
                  <a:pt x="536" y="364"/>
                </a:lnTo>
                <a:lnTo>
                  <a:pt x="542" y="376"/>
                </a:lnTo>
                <a:lnTo>
                  <a:pt x="500" y="400"/>
                </a:lnTo>
                <a:lnTo>
                  <a:pt x="500" y="400"/>
                </a:lnTo>
                <a:lnTo>
                  <a:pt x="486" y="384"/>
                </a:lnTo>
                <a:lnTo>
                  <a:pt x="468" y="372"/>
                </a:lnTo>
                <a:lnTo>
                  <a:pt x="450" y="362"/>
                </a:lnTo>
                <a:lnTo>
                  <a:pt x="438" y="358"/>
                </a:lnTo>
                <a:lnTo>
                  <a:pt x="428" y="356"/>
                </a:lnTo>
                <a:lnTo>
                  <a:pt x="426" y="304"/>
                </a:lnTo>
                <a:lnTo>
                  <a:pt x="442" y="304"/>
                </a:lnTo>
                <a:lnTo>
                  <a:pt x="424" y="178"/>
                </a:lnTo>
                <a:lnTo>
                  <a:pt x="508" y="92"/>
                </a:lnTo>
                <a:lnTo>
                  <a:pt x="502" y="84"/>
                </a:lnTo>
                <a:lnTo>
                  <a:pt x="424" y="158"/>
                </a:lnTo>
                <a:lnTo>
                  <a:pt x="422" y="116"/>
                </a:lnTo>
                <a:lnTo>
                  <a:pt x="486" y="50"/>
                </a:lnTo>
                <a:lnTo>
                  <a:pt x="478" y="42"/>
                </a:lnTo>
                <a:lnTo>
                  <a:pt x="422" y="98"/>
                </a:lnTo>
                <a:lnTo>
                  <a:pt x="420" y="0"/>
                </a:lnTo>
                <a:lnTo>
                  <a:pt x="404" y="0"/>
                </a:lnTo>
                <a:lnTo>
                  <a:pt x="402" y="102"/>
                </a:lnTo>
                <a:lnTo>
                  <a:pt x="342" y="42"/>
                </a:lnTo>
                <a:lnTo>
                  <a:pt x="334" y="50"/>
                </a:lnTo>
                <a:lnTo>
                  <a:pt x="402" y="120"/>
                </a:lnTo>
                <a:lnTo>
                  <a:pt x="400" y="162"/>
                </a:lnTo>
                <a:lnTo>
                  <a:pt x="320" y="84"/>
                </a:lnTo>
                <a:lnTo>
                  <a:pt x="312" y="92"/>
                </a:lnTo>
                <a:lnTo>
                  <a:pt x="400" y="184"/>
                </a:lnTo>
                <a:lnTo>
                  <a:pt x="400" y="188"/>
                </a:lnTo>
                <a:lnTo>
                  <a:pt x="384" y="304"/>
                </a:lnTo>
                <a:lnTo>
                  <a:pt x="398" y="304"/>
                </a:lnTo>
                <a:lnTo>
                  <a:pt x="398" y="356"/>
                </a:lnTo>
                <a:lnTo>
                  <a:pt x="398" y="356"/>
                </a:lnTo>
                <a:lnTo>
                  <a:pt x="376" y="362"/>
                </a:lnTo>
                <a:lnTo>
                  <a:pt x="358" y="370"/>
                </a:lnTo>
                <a:lnTo>
                  <a:pt x="340" y="382"/>
                </a:lnTo>
                <a:lnTo>
                  <a:pt x="326" y="398"/>
                </a:lnTo>
                <a:lnTo>
                  <a:pt x="280" y="372"/>
                </a:lnTo>
                <a:lnTo>
                  <a:pt x="286" y="360"/>
                </a:lnTo>
                <a:lnTo>
                  <a:pt x="168" y="312"/>
                </a:lnTo>
                <a:lnTo>
                  <a:pt x="134" y="194"/>
                </a:lnTo>
                <a:lnTo>
                  <a:pt x="124" y="198"/>
                </a:lnTo>
                <a:lnTo>
                  <a:pt x="150" y="302"/>
                </a:lnTo>
                <a:lnTo>
                  <a:pt x="112" y="280"/>
                </a:lnTo>
                <a:lnTo>
                  <a:pt x="86" y="192"/>
                </a:lnTo>
                <a:lnTo>
                  <a:pt x="76" y="196"/>
                </a:lnTo>
                <a:lnTo>
                  <a:pt x="96" y="272"/>
                </a:lnTo>
                <a:lnTo>
                  <a:pt x="10" y="224"/>
                </a:lnTo>
                <a:lnTo>
                  <a:pt x="2" y="238"/>
                </a:lnTo>
                <a:lnTo>
                  <a:pt x="88" y="292"/>
                </a:lnTo>
                <a:lnTo>
                  <a:pt x="8" y="314"/>
                </a:lnTo>
                <a:lnTo>
                  <a:pt x="10" y="324"/>
                </a:lnTo>
                <a:lnTo>
                  <a:pt x="104" y="300"/>
                </a:lnTo>
                <a:lnTo>
                  <a:pt x="142" y="324"/>
                </a:lnTo>
                <a:lnTo>
                  <a:pt x="34" y="354"/>
                </a:lnTo>
                <a:lnTo>
                  <a:pt x="36" y="364"/>
                </a:lnTo>
                <a:lnTo>
                  <a:pt x="160" y="334"/>
                </a:lnTo>
                <a:lnTo>
                  <a:pt x="164" y="336"/>
                </a:lnTo>
                <a:lnTo>
                  <a:pt x="258" y="410"/>
                </a:lnTo>
                <a:lnTo>
                  <a:pt x="266" y="398"/>
                </a:lnTo>
                <a:lnTo>
                  <a:pt x="310" y="424"/>
                </a:lnTo>
                <a:lnTo>
                  <a:pt x="310" y="424"/>
                </a:lnTo>
                <a:lnTo>
                  <a:pt x="304" y="446"/>
                </a:lnTo>
                <a:lnTo>
                  <a:pt x="302" y="468"/>
                </a:lnTo>
                <a:lnTo>
                  <a:pt x="302" y="468"/>
                </a:lnTo>
                <a:lnTo>
                  <a:pt x="304" y="486"/>
                </a:lnTo>
                <a:lnTo>
                  <a:pt x="310" y="506"/>
                </a:lnTo>
                <a:lnTo>
                  <a:pt x="264" y="532"/>
                </a:lnTo>
                <a:lnTo>
                  <a:pt x="256" y="520"/>
                </a:lnTo>
                <a:lnTo>
                  <a:pt x="154" y="598"/>
                </a:lnTo>
                <a:lnTo>
                  <a:pt x="36" y="570"/>
                </a:lnTo>
                <a:lnTo>
                  <a:pt x="34" y="580"/>
                </a:lnTo>
                <a:lnTo>
                  <a:pt x="136" y="610"/>
                </a:lnTo>
                <a:lnTo>
                  <a:pt x="100" y="632"/>
                </a:lnTo>
                <a:lnTo>
                  <a:pt x="10" y="610"/>
                </a:lnTo>
                <a:lnTo>
                  <a:pt x="8" y="620"/>
                </a:lnTo>
                <a:lnTo>
                  <a:pt x="84" y="642"/>
                </a:lnTo>
                <a:lnTo>
                  <a:pt x="0" y="692"/>
                </a:lnTo>
                <a:lnTo>
                  <a:pt x="8" y="708"/>
                </a:lnTo>
                <a:lnTo>
                  <a:pt x="96" y="658"/>
                </a:lnTo>
                <a:lnTo>
                  <a:pt x="76" y="738"/>
                </a:lnTo>
                <a:lnTo>
                  <a:pt x="86" y="742"/>
                </a:lnTo>
                <a:lnTo>
                  <a:pt x="114" y="648"/>
                </a:lnTo>
                <a:lnTo>
                  <a:pt x="152" y="628"/>
                </a:lnTo>
                <a:lnTo>
                  <a:pt x="124" y="738"/>
                </a:lnTo>
                <a:lnTo>
                  <a:pt x="134" y="740"/>
                </a:lnTo>
                <a:lnTo>
                  <a:pt x="170" y="618"/>
                </a:lnTo>
                <a:lnTo>
                  <a:pt x="174" y="616"/>
                </a:lnTo>
                <a:lnTo>
                  <a:pt x="284" y="570"/>
                </a:lnTo>
                <a:lnTo>
                  <a:pt x="278" y="558"/>
                </a:lnTo>
                <a:lnTo>
                  <a:pt x="324" y="532"/>
                </a:lnTo>
                <a:lnTo>
                  <a:pt x="324" y="532"/>
                </a:lnTo>
                <a:lnTo>
                  <a:pt x="338" y="548"/>
                </a:lnTo>
                <a:lnTo>
                  <a:pt x="354" y="560"/>
                </a:lnTo>
                <a:lnTo>
                  <a:pt x="372" y="568"/>
                </a:lnTo>
                <a:lnTo>
                  <a:pt x="392" y="574"/>
                </a:lnTo>
                <a:lnTo>
                  <a:pt x="394" y="624"/>
                </a:lnTo>
                <a:lnTo>
                  <a:pt x="380" y="624"/>
                </a:lnTo>
                <a:lnTo>
                  <a:pt x="396" y="752"/>
                </a:lnTo>
                <a:lnTo>
                  <a:pt x="312" y="842"/>
                </a:lnTo>
                <a:lnTo>
                  <a:pt x="320" y="850"/>
                </a:lnTo>
                <a:lnTo>
                  <a:pt x="396" y="774"/>
                </a:lnTo>
                <a:lnTo>
                  <a:pt x="398" y="818"/>
                </a:lnTo>
                <a:lnTo>
                  <a:pt x="334" y="884"/>
                </a:lnTo>
                <a:lnTo>
                  <a:pt x="342" y="892"/>
                </a:lnTo>
                <a:lnTo>
                  <a:pt x="398" y="838"/>
                </a:lnTo>
                <a:lnTo>
                  <a:pt x="400" y="936"/>
                </a:lnTo>
                <a:lnTo>
                  <a:pt x="416" y="936"/>
                </a:lnTo>
                <a:lnTo>
                  <a:pt x="418" y="834"/>
                </a:lnTo>
                <a:lnTo>
                  <a:pt x="478" y="892"/>
                </a:lnTo>
                <a:lnTo>
                  <a:pt x="486" y="884"/>
                </a:lnTo>
                <a:lnTo>
                  <a:pt x="420" y="814"/>
                </a:lnTo>
                <a:lnTo>
                  <a:pt x="420" y="772"/>
                </a:lnTo>
                <a:lnTo>
                  <a:pt x="502" y="850"/>
                </a:lnTo>
                <a:lnTo>
                  <a:pt x="508" y="842"/>
                </a:lnTo>
                <a:lnTo>
                  <a:pt x="420" y="750"/>
                </a:lnTo>
                <a:lnTo>
                  <a:pt x="420" y="744"/>
                </a:lnTo>
                <a:lnTo>
                  <a:pt x="436" y="624"/>
                </a:lnTo>
                <a:lnTo>
                  <a:pt x="422" y="624"/>
                </a:lnTo>
                <a:lnTo>
                  <a:pt x="424" y="576"/>
                </a:lnTo>
                <a:lnTo>
                  <a:pt x="424" y="576"/>
                </a:lnTo>
                <a:lnTo>
                  <a:pt x="444" y="570"/>
                </a:lnTo>
                <a:lnTo>
                  <a:pt x="464" y="564"/>
                </a:lnTo>
                <a:lnTo>
                  <a:pt x="482" y="552"/>
                </a:lnTo>
                <a:lnTo>
                  <a:pt x="498" y="536"/>
                </a:lnTo>
                <a:lnTo>
                  <a:pt x="540" y="562"/>
                </a:lnTo>
                <a:lnTo>
                  <a:pt x="534" y="574"/>
                </a:lnTo>
                <a:lnTo>
                  <a:pt x="652" y="622"/>
                </a:lnTo>
                <a:lnTo>
                  <a:pt x="686" y="740"/>
                </a:lnTo>
                <a:lnTo>
                  <a:pt x="696" y="738"/>
                </a:lnTo>
                <a:lnTo>
                  <a:pt x="670" y="632"/>
                </a:lnTo>
                <a:lnTo>
                  <a:pt x="708" y="654"/>
                </a:lnTo>
                <a:lnTo>
                  <a:pt x="734" y="742"/>
                </a:lnTo>
                <a:lnTo>
                  <a:pt x="744" y="738"/>
                </a:lnTo>
                <a:lnTo>
                  <a:pt x="724" y="662"/>
                </a:lnTo>
                <a:lnTo>
                  <a:pt x="812" y="710"/>
                </a:lnTo>
                <a:lnTo>
                  <a:pt x="820" y="696"/>
                </a:lnTo>
                <a:lnTo>
                  <a:pt x="732" y="644"/>
                </a:lnTo>
                <a:lnTo>
                  <a:pt x="812" y="620"/>
                </a:lnTo>
                <a:close/>
                <a:moveTo>
                  <a:pt x="412" y="546"/>
                </a:moveTo>
                <a:lnTo>
                  <a:pt x="412" y="546"/>
                </a:lnTo>
                <a:lnTo>
                  <a:pt x="396" y="544"/>
                </a:lnTo>
                <a:lnTo>
                  <a:pt x="382" y="540"/>
                </a:lnTo>
                <a:lnTo>
                  <a:pt x="368" y="532"/>
                </a:lnTo>
                <a:lnTo>
                  <a:pt x="358" y="522"/>
                </a:lnTo>
                <a:lnTo>
                  <a:pt x="348" y="510"/>
                </a:lnTo>
                <a:lnTo>
                  <a:pt x="340" y="498"/>
                </a:lnTo>
                <a:lnTo>
                  <a:pt x="336" y="482"/>
                </a:lnTo>
                <a:lnTo>
                  <a:pt x="334" y="468"/>
                </a:lnTo>
                <a:lnTo>
                  <a:pt x="334" y="468"/>
                </a:lnTo>
                <a:lnTo>
                  <a:pt x="336" y="452"/>
                </a:lnTo>
                <a:lnTo>
                  <a:pt x="340" y="436"/>
                </a:lnTo>
                <a:lnTo>
                  <a:pt x="348" y="424"/>
                </a:lnTo>
                <a:lnTo>
                  <a:pt x="358" y="412"/>
                </a:lnTo>
                <a:lnTo>
                  <a:pt x="368" y="402"/>
                </a:lnTo>
                <a:lnTo>
                  <a:pt x="382" y="394"/>
                </a:lnTo>
                <a:lnTo>
                  <a:pt x="396" y="390"/>
                </a:lnTo>
                <a:lnTo>
                  <a:pt x="412" y="388"/>
                </a:lnTo>
                <a:lnTo>
                  <a:pt x="412" y="388"/>
                </a:lnTo>
                <a:lnTo>
                  <a:pt x="428" y="390"/>
                </a:lnTo>
                <a:lnTo>
                  <a:pt x="442" y="394"/>
                </a:lnTo>
                <a:lnTo>
                  <a:pt x="456" y="402"/>
                </a:lnTo>
                <a:lnTo>
                  <a:pt x="468" y="412"/>
                </a:lnTo>
                <a:lnTo>
                  <a:pt x="478" y="424"/>
                </a:lnTo>
                <a:lnTo>
                  <a:pt x="484" y="436"/>
                </a:lnTo>
                <a:lnTo>
                  <a:pt x="490" y="452"/>
                </a:lnTo>
                <a:lnTo>
                  <a:pt x="490" y="468"/>
                </a:lnTo>
                <a:lnTo>
                  <a:pt x="490" y="468"/>
                </a:lnTo>
                <a:lnTo>
                  <a:pt x="490" y="482"/>
                </a:lnTo>
                <a:lnTo>
                  <a:pt x="484" y="498"/>
                </a:lnTo>
                <a:lnTo>
                  <a:pt x="478" y="510"/>
                </a:lnTo>
                <a:lnTo>
                  <a:pt x="468" y="522"/>
                </a:lnTo>
                <a:lnTo>
                  <a:pt x="456" y="532"/>
                </a:lnTo>
                <a:lnTo>
                  <a:pt x="442" y="540"/>
                </a:lnTo>
                <a:lnTo>
                  <a:pt x="428" y="544"/>
                </a:lnTo>
                <a:lnTo>
                  <a:pt x="412" y="546"/>
                </a:lnTo>
                <a:lnTo>
                  <a:pt x="412" y="546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CustomShape 14"/>
          <p:cNvSpPr/>
          <p:nvPr/>
        </p:nvSpPr>
        <p:spPr>
          <a:xfrm rot="20957400">
            <a:off x="7868880" y="3830400"/>
            <a:ext cx="639360" cy="729000"/>
          </a:xfrm>
          <a:custGeom>
            <a:avLst/>
            <a:gdLst/>
            <a:ahLst/>
            <a:rect l="l" t="t" r="r" b="b"/>
            <a:pathLst>
              <a:path w="826" h="942">
                <a:moveTo>
                  <a:pt x="818" y="628"/>
                </a:moveTo>
                <a:lnTo>
                  <a:pt x="814" y="610"/>
                </a:lnTo>
                <a:lnTo>
                  <a:pt x="718" y="634"/>
                </a:lnTo>
                <a:lnTo>
                  <a:pt x="690" y="616"/>
                </a:lnTo>
                <a:lnTo>
                  <a:pt x="792" y="588"/>
                </a:lnTo>
                <a:lnTo>
                  <a:pt x="788" y="570"/>
                </a:lnTo>
                <a:lnTo>
                  <a:pt x="662" y="600"/>
                </a:lnTo>
                <a:lnTo>
                  <a:pt x="518" y="514"/>
                </a:lnTo>
                <a:lnTo>
                  <a:pt x="542" y="472"/>
                </a:lnTo>
                <a:lnTo>
                  <a:pt x="520" y="436"/>
                </a:lnTo>
                <a:lnTo>
                  <a:pt x="668" y="346"/>
                </a:lnTo>
                <a:lnTo>
                  <a:pt x="788" y="376"/>
                </a:lnTo>
                <a:lnTo>
                  <a:pt x="792" y="358"/>
                </a:lnTo>
                <a:lnTo>
                  <a:pt x="694" y="330"/>
                </a:lnTo>
                <a:lnTo>
                  <a:pt x="722" y="314"/>
                </a:lnTo>
                <a:lnTo>
                  <a:pt x="814" y="336"/>
                </a:lnTo>
                <a:lnTo>
                  <a:pt x="818" y="318"/>
                </a:lnTo>
                <a:lnTo>
                  <a:pt x="748" y="298"/>
                </a:lnTo>
                <a:lnTo>
                  <a:pt x="826" y="250"/>
                </a:lnTo>
                <a:lnTo>
                  <a:pt x="814" y="228"/>
                </a:lnTo>
                <a:lnTo>
                  <a:pt x="730" y="276"/>
                </a:lnTo>
                <a:lnTo>
                  <a:pt x="750" y="200"/>
                </a:lnTo>
                <a:lnTo>
                  <a:pt x="732" y="196"/>
                </a:lnTo>
                <a:lnTo>
                  <a:pt x="704" y="290"/>
                </a:lnTo>
                <a:lnTo>
                  <a:pt x="676" y="306"/>
                </a:lnTo>
                <a:lnTo>
                  <a:pt x="702" y="202"/>
                </a:lnTo>
                <a:lnTo>
                  <a:pt x="684" y="196"/>
                </a:lnTo>
                <a:lnTo>
                  <a:pt x="648" y="320"/>
                </a:lnTo>
                <a:lnTo>
                  <a:pt x="502" y="400"/>
                </a:lnTo>
                <a:lnTo>
                  <a:pt x="478" y="360"/>
                </a:lnTo>
                <a:lnTo>
                  <a:pt x="434" y="360"/>
                </a:lnTo>
                <a:lnTo>
                  <a:pt x="432" y="188"/>
                </a:lnTo>
                <a:lnTo>
                  <a:pt x="516" y="100"/>
                </a:lnTo>
                <a:lnTo>
                  <a:pt x="504" y="86"/>
                </a:lnTo>
                <a:lnTo>
                  <a:pt x="430" y="158"/>
                </a:lnTo>
                <a:lnTo>
                  <a:pt x="430" y="124"/>
                </a:lnTo>
                <a:lnTo>
                  <a:pt x="494" y="58"/>
                </a:lnTo>
                <a:lnTo>
                  <a:pt x="482" y="46"/>
                </a:lnTo>
                <a:lnTo>
                  <a:pt x="430" y="94"/>
                </a:lnTo>
                <a:lnTo>
                  <a:pt x="428" y="0"/>
                </a:lnTo>
                <a:lnTo>
                  <a:pt x="402" y="0"/>
                </a:lnTo>
                <a:lnTo>
                  <a:pt x="402" y="98"/>
                </a:lnTo>
                <a:lnTo>
                  <a:pt x="346" y="44"/>
                </a:lnTo>
                <a:lnTo>
                  <a:pt x="332" y="58"/>
                </a:lnTo>
                <a:lnTo>
                  <a:pt x="400" y="128"/>
                </a:lnTo>
                <a:lnTo>
                  <a:pt x="400" y="160"/>
                </a:lnTo>
                <a:lnTo>
                  <a:pt x="324" y="86"/>
                </a:lnTo>
                <a:lnTo>
                  <a:pt x="310" y="100"/>
                </a:lnTo>
                <a:lnTo>
                  <a:pt x="400" y="192"/>
                </a:lnTo>
                <a:lnTo>
                  <a:pt x="396" y="360"/>
                </a:lnTo>
                <a:lnTo>
                  <a:pt x="352" y="360"/>
                </a:lnTo>
                <a:lnTo>
                  <a:pt x="332" y="398"/>
                </a:lnTo>
                <a:lnTo>
                  <a:pt x="178" y="314"/>
                </a:lnTo>
                <a:lnTo>
                  <a:pt x="142" y="196"/>
                </a:lnTo>
                <a:lnTo>
                  <a:pt x="124" y="202"/>
                </a:lnTo>
                <a:lnTo>
                  <a:pt x="150" y="300"/>
                </a:lnTo>
                <a:lnTo>
                  <a:pt x="120" y="284"/>
                </a:lnTo>
                <a:lnTo>
                  <a:pt x="94" y="194"/>
                </a:lnTo>
                <a:lnTo>
                  <a:pt x="78" y="200"/>
                </a:lnTo>
                <a:lnTo>
                  <a:pt x="94" y="270"/>
                </a:lnTo>
                <a:lnTo>
                  <a:pt x="14" y="226"/>
                </a:lnTo>
                <a:lnTo>
                  <a:pt x="2" y="246"/>
                </a:lnTo>
                <a:lnTo>
                  <a:pt x="84" y="296"/>
                </a:lnTo>
                <a:lnTo>
                  <a:pt x="10" y="318"/>
                </a:lnTo>
                <a:lnTo>
                  <a:pt x="14" y="336"/>
                </a:lnTo>
                <a:lnTo>
                  <a:pt x="110" y="312"/>
                </a:lnTo>
                <a:lnTo>
                  <a:pt x="136" y="328"/>
                </a:lnTo>
                <a:lnTo>
                  <a:pt x="34" y="358"/>
                </a:lnTo>
                <a:lnTo>
                  <a:pt x="40" y="376"/>
                </a:lnTo>
                <a:lnTo>
                  <a:pt x="164" y="346"/>
                </a:lnTo>
                <a:lnTo>
                  <a:pt x="312" y="434"/>
                </a:lnTo>
                <a:lnTo>
                  <a:pt x="290" y="472"/>
                </a:lnTo>
                <a:lnTo>
                  <a:pt x="310" y="508"/>
                </a:lnTo>
                <a:lnTo>
                  <a:pt x="160" y="598"/>
                </a:lnTo>
                <a:lnTo>
                  <a:pt x="40" y="570"/>
                </a:lnTo>
                <a:lnTo>
                  <a:pt x="34" y="588"/>
                </a:lnTo>
                <a:lnTo>
                  <a:pt x="132" y="616"/>
                </a:lnTo>
                <a:lnTo>
                  <a:pt x="104" y="632"/>
                </a:lnTo>
                <a:lnTo>
                  <a:pt x="14" y="610"/>
                </a:lnTo>
                <a:lnTo>
                  <a:pt x="10" y="628"/>
                </a:lnTo>
                <a:lnTo>
                  <a:pt x="80" y="648"/>
                </a:lnTo>
                <a:lnTo>
                  <a:pt x="0" y="696"/>
                </a:lnTo>
                <a:lnTo>
                  <a:pt x="12" y="716"/>
                </a:lnTo>
                <a:lnTo>
                  <a:pt x="96" y="670"/>
                </a:lnTo>
                <a:lnTo>
                  <a:pt x="78" y="746"/>
                </a:lnTo>
                <a:lnTo>
                  <a:pt x="94" y="750"/>
                </a:lnTo>
                <a:lnTo>
                  <a:pt x="122" y="656"/>
                </a:lnTo>
                <a:lnTo>
                  <a:pt x="150" y="640"/>
                </a:lnTo>
                <a:lnTo>
                  <a:pt x="124" y="744"/>
                </a:lnTo>
                <a:lnTo>
                  <a:pt x="142" y="748"/>
                </a:lnTo>
                <a:lnTo>
                  <a:pt x="178" y="624"/>
                </a:lnTo>
                <a:lnTo>
                  <a:pt x="328" y="542"/>
                </a:lnTo>
                <a:lnTo>
                  <a:pt x="352" y="584"/>
                </a:lnTo>
                <a:lnTo>
                  <a:pt x="392" y="584"/>
                </a:lnTo>
                <a:lnTo>
                  <a:pt x="396" y="756"/>
                </a:lnTo>
                <a:lnTo>
                  <a:pt x="310" y="846"/>
                </a:lnTo>
                <a:lnTo>
                  <a:pt x="324" y="858"/>
                </a:lnTo>
                <a:lnTo>
                  <a:pt x="396" y="788"/>
                </a:lnTo>
                <a:lnTo>
                  <a:pt x="396" y="820"/>
                </a:lnTo>
                <a:lnTo>
                  <a:pt x="332" y="888"/>
                </a:lnTo>
                <a:lnTo>
                  <a:pt x="346" y="900"/>
                </a:lnTo>
                <a:lnTo>
                  <a:pt x="398" y="850"/>
                </a:lnTo>
                <a:lnTo>
                  <a:pt x="400" y="942"/>
                </a:lnTo>
                <a:lnTo>
                  <a:pt x="424" y="942"/>
                </a:lnTo>
                <a:lnTo>
                  <a:pt x="426" y="846"/>
                </a:lnTo>
                <a:lnTo>
                  <a:pt x="482" y="900"/>
                </a:lnTo>
                <a:lnTo>
                  <a:pt x="494" y="888"/>
                </a:lnTo>
                <a:lnTo>
                  <a:pt x="426" y="816"/>
                </a:lnTo>
                <a:lnTo>
                  <a:pt x="426" y="784"/>
                </a:lnTo>
                <a:lnTo>
                  <a:pt x="504" y="858"/>
                </a:lnTo>
                <a:lnTo>
                  <a:pt x="516" y="844"/>
                </a:lnTo>
                <a:lnTo>
                  <a:pt x="428" y="752"/>
                </a:lnTo>
                <a:lnTo>
                  <a:pt x="430" y="584"/>
                </a:lnTo>
                <a:lnTo>
                  <a:pt x="478" y="584"/>
                </a:lnTo>
                <a:lnTo>
                  <a:pt x="500" y="548"/>
                </a:lnTo>
                <a:lnTo>
                  <a:pt x="650" y="630"/>
                </a:lnTo>
                <a:lnTo>
                  <a:pt x="684" y="748"/>
                </a:lnTo>
                <a:lnTo>
                  <a:pt x="702" y="744"/>
                </a:lnTo>
                <a:lnTo>
                  <a:pt x="678" y="646"/>
                </a:lnTo>
                <a:lnTo>
                  <a:pt x="706" y="660"/>
                </a:lnTo>
                <a:lnTo>
                  <a:pt x="732" y="750"/>
                </a:lnTo>
                <a:lnTo>
                  <a:pt x="750" y="746"/>
                </a:lnTo>
                <a:lnTo>
                  <a:pt x="732" y="674"/>
                </a:lnTo>
                <a:lnTo>
                  <a:pt x="812" y="720"/>
                </a:lnTo>
                <a:lnTo>
                  <a:pt x="826" y="698"/>
                </a:lnTo>
                <a:lnTo>
                  <a:pt x="742" y="648"/>
                </a:lnTo>
                <a:lnTo>
                  <a:pt x="818" y="628"/>
                </a:lnTo>
                <a:close/>
                <a:moveTo>
                  <a:pt x="456" y="544"/>
                </a:moveTo>
                <a:lnTo>
                  <a:pt x="376" y="544"/>
                </a:lnTo>
                <a:lnTo>
                  <a:pt x="336" y="472"/>
                </a:lnTo>
                <a:lnTo>
                  <a:pt x="376" y="400"/>
                </a:lnTo>
                <a:lnTo>
                  <a:pt x="456" y="400"/>
                </a:lnTo>
                <a:lnTo>
                  <a:pt x="496" y="472"/>
                </a:lnTo>
                <a:lnTo>
                  <a:pt x="456" y="544"/>
                </a:lnTo>
                <a:close/>
              </a:path>
            </a:pathLst>
          </a:custGeom>
          <a:noFill/>
          <a:ln>
            <a:solidFill>
              <a:srgbClr val="fe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CustomShape 15"/>
          <p:cNvSpPr/>
          <p:nvPr/>
        </p:nvSpPr>
        <p:spPr>
          <a:xfrm rot="924000">
            <a:off x="8027280" y="1798920"/>
            <a:ext cx="766080" cy="868680"/>
          </a:xfrm>
          <a:custGeom>
            <a:avLst/>
            <a:gdLst/>
            <a:ahLst/>
            <a:rect l="l" t="t" r="r" b="b"/>
            <a:pathLst>
              <a:path w="628" h="712">
                <a:moveTo>
                  <a:pt x="620" y="470"/>
                </a:moveTo>
                <a:lnTo>
                  <a:pt x="618" y="462"/>
                </a:lnTo>
                <a:lnTo>
                  <a:pt x="546" y="480"/>
                </a:lnTo>
                <a:lnTo>
                  <a:pt x="520" y="464"/>
                </a:lnTo>
                <a:lnTo>
                  <a:pt x="602" y="440"/>
                </a:lnTo>
                <a:lnTo>
                  <a:pt x="598" y="430"/>
                </a:lnTo>
                <a:lnTo>
                  <a:pt x="504" y="454"/>
                </a:lnTo>
                <a:lnTo>
                  <a:pt x="460" y="428"/>
                </a:lnTo>
                <a:lnTo>
                  <a:pt x="400" y="374"/>
                </a:lnTo>
                <a:lnTo>
                  <a:pt x="400" y="374"/>
                </a:lnTo>
                <a:lnTo>
                  <a:pt x="402" y="354"/>
                </a:lnTo>
                <a:lnTo>
                  <a:pt x="402" y="354"/>
                </a:lnTo>
                <a:lnTo>
                  <a:pt x="402" y="338"/>
                </a:lnTo>
                <a:lnTo>
                  <a:pt x="464" y="282"/>
                </a:lnTo>
                <a:lnTo>
                  <a:pt x="508" y="254"/>
                </a:lnTo>
                <a:lnTo>
                  <a:pt x="598" y="278"/>
                </a:lnTo>
                <a:lnTo>
                  <a:pt x="602" y="268"/>
                </a:lnTo>
                <a:lnTo>
                  <a:pt x="524" y="246"/>
                </a:lnTo>
                <a:lnTo>
                  <a:pt x="550" y="230"/>
                </a:lnTo>
                <a:lnTo>
                  <a:pt x="618" y="246"/>
                </a:lnTo>
                <a:lnTo>
                  <a:pt x="620" y="236"/>
                </a:lnTo>
                <a:lnTo>
                  <a:pt x="564" y="220"/>
                </a:lnTo>
                <a:lnTo>
                  <a:pt x="628" y="182"/>
                </a:lnTo>
                <a:lnTo>
                  <a:pt x="620" y="170"/>
                </a:lnTo>
                <a:lnTo>
                  <a:pt x="554" y="206"/>
                </a:lnTo>
                <a:lnTo>
                  <a:pt x="568" y="146"/>
                </a:lnTo>
                <a:lnTo>
                  <a:pt x="558" y="144"/>
                </a:lnTo>
                <a:lnTo>
                  <a:pt x="538" y="214"/>
                </a:lnTo>
                <a:lnTo>
                  <a:pt x="512" y="230"/>
                </a:lnTo>
                <a:lnTo>
                  <a:pt x="532" y="148"/>
                </a:lnTo>
                <a:lnTo>
                  <a:pt x="522" y="144"/>
                </a:lnTo>
                <a:lnTo>
                  <a:pt x="494" y="238"/>
                </a:lnTo>
                <a:lnTo>
                  <a:pt x="450" y="264"/>
                </a:lnTo>
                <a:lnTo>
                  <a:pt x="374" y="288"/>
                </a:lnTo>
                <a:lnTo>
                  <a:pt x="374" y="288"/>
                </a:lnTo>
                <a:lnTo>
                  <a:pt x="360" y="278"/>
                </a:lnTo>
                <a:lnTo>
                  <a:pt x="344" y="272"/>
                </a:lnTo>
                <a:lnTo>
                  <a:pt x="326" y="186"/>
                </a:lnTo>
                <a:lnTo>
                  <a:pt x="324" y="136"/>
                </a:lnTo>
                <a:lnTo>
                  <a:pt x="390" y="68"/>
                </a:lnTo>
                <a:lnTo>
                  <a:pt x="382" y="62"/>
                </a:lnTo>
                <a:lnTo>
                  <a:pt x="324" y="118"/>
                </a:lnTo>
                <a:lnTo>
                  <a:pt x="324" y="86"/>
                </a:lnTo>
                <a:lnTo>
                  <a:pt x="372" y="36"/>
                </a:lnTo>
                <a:lnTo>
                  <a:pt x="366" y="30"/>
                </a:lnTo>
                <a:lnTo>
                  <a:pt x="324" y="72"/>
                </a:lnTo>
                <a:lnTo>
                  <a:pt x="322" y="0"/>
                </a:lnTo>
                <a:lnTo>
                  <a:pt x="308" y="0"/>
                </a:lnTo>
                <a:lnTo>
                  <a:pt x="306" y="74"/>
                </a:lnTo>
                <a:lnTo>
                  <a:pt x="260" y="30"/>
                </a:lnTo>
                <a:lnTo>
                  <a:pt x="254" y="36"/>
                </a:lnTo>
                <a:lnTo>
                  <a:pt x="306" y="90"/>
                </a:lnTo>
                <a:lnTo>
                  <a:pt x="304" y="120"/>
                </a:lnTo>
                <a:lnTo>
                  <a:pt x="244" y="62"/>
                </a:lnTo>
                <a:lnTo>
                  <a:pt x="236" y="68"/>
                </a:lnTo>
                <a:lnTo>
                  <a:pt x="304" y="138"/>
                </a:lnTo>
                <a:lnTo>
                  <a:pt x="304" y="190"/>
                </a:lnTo>
                <a:lnTo>
                  <a:pt x="286" y="270"/>
                </a:lnTo>
                <a:lnTo>
                  <a:pt x="286" y="270"/>
                </a:lnTo>
                <a:lnTo>
                  <a:pt x="272" y="278"/>
                </a:lnTo>
                <a:lnTo>
                  <a:pt x="258" y="286"/>
                </a:lnTo>
                <a:lnTo>
                  <a:pt x="174" y="260"/>
                </a:lnTo>
                <a:lnTo>
                  <a:pt x="130" y="234"/>
                </a:lnTo>
                <a:lnTo>
                  <a:pt x="104" y="144"/>
                </a:lnTo>
                <a:lnTo>
                  <a:pt x="94" y="148"/>
                </a:lnTo>
                <a:lnTo>
                  <a:pt x="114" y="226"/>
                </a:lnTo>
                <a:lnTo>
                  <a:pt x="86" y="212"/>
                </a:lnTo>
                <a:lnTo>
                  <a:pt x="68" y="144"/>
                </a:lnTo>
                <a:lnTo>
                  <a:pt x="58" y="146"/>
                </a:lnTo>
                <a:lnTo>
                  <a:pt x="72" y="204"/>
                </a:lnTo>
                <a:lnTo>
                  <a:pt x="8" y="168"/>
                </a:lnTo>
                <a:lnTo>
                  <a:pt x="0" y="180"/>
                </a:lnTo>
                <a:lnTo>
                  <a:pt x="66" y="220"/>
                </a:lnTo>
                <a:lnTo>
                  <a:pt x="6" y="236"/>
                </a:lnTo>
                <a:lnTo>
                  <a:pt x="8" y="246"/>
                </a:lnTo>
                <a:lnTo>
                  <a:pt x="80" y="228"/>
                </a:lnTo>
                <a:lnTo>
                  <a:pt x="106" y="244"/>
                </a:lnTo>
                <a:lnTo>
                  <a:pt x="26" y="268"/>
                </a:lnTo>
                <a:lnTo>
                  <a:pt x="28" y="278"/>
                </a:lnTo>
                <a:lnTo>
                  <a:pt x="122" y="254"/>
                </a:lnTo>
                <a:lnTo>
                  <a:pt x="166" y="280"/>
                </a:lnTo>
                <a:lnTo>
                  <a:pt x="228" y="336"/>
                </a:lnTo>
                <a:lnTo>
                  <a:pt x="228" y="336"/>
                </a:lnTo>
                <a:lnTo>
                  <a:pt x="228" y="354"/>
                </a:lnTo>
                <a:lnTo>
                  <a:pt x="228" y="354"/>
                </a:lnTo>
                <a:lnTo>
                  <a:pt x="228" y="366"/>
                </a:lnTo>
                <a:lnTo>
                  <a:pt x="162" y="426"/>
                </a:lnTo>
                <a:lnTo>
                  <a:pt x="118" y="452"/>
                </a:lnTo>
                <a:lnTo>
                  <a:pt x="28" y="430"/>
                </a:lnTo>
                <a:lnTo>
                  <a:pt x="26" y="440"/>
                </a:lnTo>
                <a:lnTo>
                  <a:pt x="102" y="462"/>
                </a:lnTo>
                <a:lnTo>
                  <a:pt x="76" y="478"/>
                </a:lnTo>
                <a:lnTo>
                  <a:pt x="8" y="462"/>
                </a:lnTo>
                <a:lnTo>
                  <a:pt x="6" y="470"/>
                </a:lnTo>
                <a:lnTo>
                  <a:pt x="62" y="488"/>
                </a:lnTo>
                <a:lnTo>
                  <a:pt x="0" y="526"/>
                </a:lnTo>
                <a:lnTo>
                  <a:pt x="6" y="538"/>
                </a:lnTo>
                <a:lnTo>
                  <a:pt x="74" y="500"/>
                </a:lnTo>
                <a:lnTo>
                  <a:pt x="58" y="562"/>
                </a:lnTo>
                <a:lnTo>
                  <a:pt x="68" y="564"/>
                </a:lnTo>
                <a:lnTo>
                  <a:pt x="88" y="492"/>
                </a:lnTo>
                <a:lnTo>
                  <a:pt x="114" y="478"/>
                </a:lnTo>
                <a:lnTo>
                  <a:pt x="94" y="560"/>
                </a:lnTo>
                <a:lnTo>
                  <a:pt x="104" y="562"/>
                </a:lnTo>
                <a:lnTo>
                  <a:pt x="132" y="468"/>
                </a:lnTo>
                <a:lnTo>
                  <a:pt x="176" y="444"/>
                </a:lnTo>
                <a:lnTo>
                  <a:pt x="256" y="418"/>
                </a:lnTo>
                <a:lnTo>
                  <a:pt x="256" y="418"/>
                </a:lnTo>
                <a:lnTo>
                  <a:pt x="268" y="428"/>
                </a:lnTo>
                <a:lnTo>
                  <a:pt x="282" y="436"/>
                </a:lnTo>
                <a:lnTo>
                  <a:pt x="300" y="522"/>
                </a:lnTo>
                <a:lnTo>
                  <a:pt x="302" y="572"/>
                </a:lnTo>
                <a:lnTo>
                  <a:pt x="236" y="640"/>
                </a:lnTo>
                <a:lnTo>
                  <a:pt x="244" y="646"/>
                </a:lnTo>
                <a:lnTo>
                  <a:pt x="302" y="590"/>
                </a:lnTo>
                <a:lnTo>
                  <a:pt x="302" y="620"/>
                </a:lnTo>
                <a:lnTo>
                  <a:pt x="254" y="672"/>
                </a:lnTo>
                <a:lnTo>
                  <a:pt x="260" y="678"/>
                </a:lnTo>
                <a:lnTo>
                  <a:pt x="304" y="638"/>
                </a:lnTo>
                <a:lnTo>
                  <a:pt x="304" y="712"/>
                </a:lnTo>
                <a:lnTo>
                  <a:pt x="320" y="712"/>
                </a:lnTo>
                <a:lnTo>
                  <a:pt x="320" y="636"/>
                </a:lnTo>
                <a:lnTo>
                  <a:pt x="366" y="678"/>
                </a:lnTo>
                <a:lnTo>
                  <a:pt x="372" y="672"/>
                </a:lnTo>
                <a:lnTo>
                  <a:pt x="320" y="618"/>
                </a:lnTo>
                <a:lnTo>
                  <a:pt x="322" y="588"/>
                </a:lnTo>
                <a:lnTo>
                  <a:pt x="382" y="646"/>
                </a:lnTo>
                <a:lnTo>
                  <a:pt x="390" y="640"/>
                </a:lnTo>
                <a:lnTo>
                  <a:pt x="322" y="568"/>
                </a:lnTo>
                <a:lnTo>
                  <a:pt x="322" y="518"/>
                </a:lnTo>
                <a:lnTo>
                  <a:pt x="340" y="438"/>
                </a:lnTo>
                <a:lnTo>
                  <a:pt x="340" y="438"/>
                </a:lnTo>
                <a:lnTo>
                  <a:pt x="356" y="432"/>
                </a:lnTo>
                <a:lnTo>
                  <a:pt x="370" y="422"/>
                </a:lnTo>
                <a:lnTo>
                  <a:pt x="452" y="448"/>
                </a:lnTo>
                <a:lnTo>
                  <a:pt x="496" y="472"/>
                </a:lnTo>
                <a:lnTo>
                  <a:pt x="522" y="562"/>
                </a:lnTo>
                <a:lnTo>
                  <a:pt x="532" y="560"/>
                </a:lnTo>
                <a:lnTo>
                  <a:pt x="512" y="482"/>
                </a:lnTo>
                <a:lnTo>
                  <a:pt x="540" y="496"/>
                </a:lnTo>
                <a:lnTo>
                  <a:pt x="558" y="564"/>
                </a:lnTo>
                <a:lnTo>
                  <a:pt x="568" y="562"/>
                </a:lnTo>
                <a:lnTo>
                  <a:pt x="554" y="504"/>
                </a:lnTo>
                <a:lnTo>
                  <a:pt x="618" y="540"/>
                </a:lnTo>
                <a:lnTo>
                  <a:pt x="626" y="528"/>
                </a:lnTo>
                <a:lnTo>
                  <a:pt x="560" y="488"/>
                </a:lnTo>
                <a:lnTo>
                  <a:pt x="620" y="470"/>
                </a:lnTo>
                <a:close/>
                <a:moveTo>
                  <a:pt x="314" y="410"/>
                </a:moveTo>
                <a:lnTo>
                  <a:pt x="314" y="410"/>
                </a:lnTo>
                <a:lnTo>
                  <a:pt x="304" y="408"/>
                </a:lnTo>
                <a:lnTo>
                  <a:pt x="294" y="406"/>
                </a:lnTo>
                <a:lnTo>
                  <a:pt x="284" y="400"/>
                </a:lnTo>
                <a:lnTo>
                  <a:pt x="276" y="394"/>
                </a:lnTo>
                <a:lnTo>
                  <a:pt x="268" y="384"/>
                </a:lnTo>
                <a:lnTo>
                  <a:pt x="264" y="376"/>
                </a:lnTo>
                <a:lnTo>
                  <a:pt x="260" y="364"/>
                </a:lnTo>
                <a:lnTo>
                  <a:pt x="260" y="354"/>
                </a:lnTo>
                <a:lnTo>
                  <a:pt x="260" y="354"/>
                </a:lnTo>
                <a:lnTo>
                  <a:pt x="260" y="342"/>
                </a:lnTo>
                <a:lnTo>
                  <a:pt x="264" y="332"/>
                </a:lnTo>
                <a:lnTo>
                  <a:pt x="268" y="322"/>
                </a:lnTo>
                <a:lnTo>
                  <a:pt x="276" y="314"/>
                </a:lnTo>
                <a:lnTo>
                  <a:pt x="284" y="308"/>
                </a:lnTo>
                <a:lnTo>
                  <a:pt x="294" y="302"/>
                </a:lnTo>
                <a:lnTo>
                  <a:pt x="304" y="300"/>
                </a:lnTo>
                <a:lnTo>
                  <a:pt x="314" y="298"/>
                </a:lnTo>
                <a:lnTo>
                  <a:pt x="314" y="298"/>
                </a:lnTo>
                <a:lnTo>
                  <a:pt x="326" y="300"/>
                </a:lnTo>
                <a:lnTo>
                  <a:pt x="336" y="302"/>
                </a:lnTo>
                <a:lnTo>
                  <a:pt x="346" y="308"/>
                </a:lnTo>
                <a:lnTo>
                  <a:pt x="354" y="314"/>
                </a:lnTo>
                <a:lnTo>
                  <a:pt x="362" y="322"/>
                </a:lnTo>
                <a:lnTo>
                  <a:pt x="366" y="332"/>
                </a:lnTo>
                <a:lnTo>
                  <a:pt x="370" y="342"/>
                </a:lnTo>
                <a:lnTo>
                  <a:pt x="370" y="354"/>
                </a:lnTo>
                <a:lnTo>
                  <a:pt x="370" y="354"/>
                </a:lnTo>
                <a:lnTo>
                  <a:pt x="370" y="364"/>
                </a:lnTo>
                <a:lnTo>
                  <a:pt x="366" y="376"/>
                </a:lnTo>
                <a:lnTo>
                  <a:pt x="362" y="384"/>
                </a:lnTo>
                <a:lnTo>
                  <a:pt x="354" y="394"/>
                </a:lnTo>
                <a:lnTo>
                  <a:pt x="346" y="400"/>
                </a:lnTo>
                <a:lnTo>
                  <a:pt x="336" y="406"/>
                </a:lnTo>
                <a:lnTo>
                  <a:pt x="326" y="408"/>
                </a:lnTo>
                <a:lnTo>
                  <a:pt x="314" y="410"/>
                </a:lnTo>
                <a:lnTo>
                  <a:pt x="314" y="410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CustomShape 16"/>
          <p:cNvSpPr/>
          <p:nvPr/>
        </p:nvSpPr>
        <p:spPr>
          <a:xfrm>
            <a:off x="8267760" y="2855880"/>
            <a:ext cx="865440" cy="1172160"/>
          </a:xfrm>
          <a:custGeom>
            <a:avLst/>
            <a:gdLst/>
            <a:ahLst/>
            <a:rect l="l" t="t" r="r" b="b"/>
            <a:pathLst>
              <a:path w="672" h="910">
                <a:moveTo>
                  <a:pt x="672" y="672"/>
                </a:moveTo>
                <a:lnTo>
                  <a:pt x="670" y="672"/>
                </a:lnTo>
                <a:lnTo>
                  <a:pt x="562" y="532"/>
                </a:lnTo>
                <a:lnTo>
                  <a:pt x="562" y="532"/>
                </a:lnTo>
                <a:lnTo>
                  <a:pt x="572" y="520"/>
                </a:lnTo>
                <a:lnTo>
                  <a:pt x="582" y="506"/>
                </a:lnTo>
                <a:lnTo>
                  <a:pt x="624" y="522"/>
                </a:lnTo>
                <a:lnTo>
                  <a:pt x="624" y="522"/>
                </a:lnTo>
                <a:lnTo>
                  <a:pt x="630" y="522"/>
                </a:lnTo>
                <a:lnTo>
                  <a:pt x="636" y="520"/>
                </a:lnTo>
                <a:lnTo>
                  <a:pt x="636" y="520"/>
                </a:lnTo>
                <a:lnTo>
                  <a:pt x="640" y="514"/>
                </a:lnTo>
                <a:lnTo>
                  <a:pt x="640" y="514"/>
                </a:lnTo>
                <a:lnTo>
                  <a:pt x="640" y="510"/>
                </a:lnTo>
                <a:lnTo>
                  <a:pt x="640" y="504"/>
                </a:lnTo>
                <a:lnTo>
                  <a:pt x="636" y="502"/>
                </a:lnTo>
                <a:lnTo>
                  <a:pt x="632" y="498"/>
                </a:lnTo>
                <a:lnTo>
                  <a:pt x="590" y="482"/>
                </a:lnTo>
                <a:lnTo>
                  <a:pt x="590" y="482"/>
                </a:lnTo>
                <a:lnTo>
                  <a:pt x="594" y="460"/>
                </a:lnTo>
                <a:lnTo>
                  <a:pt x="672" y="446"/>
                </a:lnTo>
                <a:lnTo>
                  <a:pt x="672" y="410"/>
                </a:lnTo>
                <a:lnTo>
                  <a:pt x="588" y="422"/>
                </a:lnTo>
                <a:lnTo>
                  <a:pt x="588" y="422"/>
                </a:lnTo>
                <a:lnTo>
                  <a:pt x="582" y="406"/>
                </a:lnTo>
                <a:lnTo>
                  <a:pt x="576" y="392"/>
                </a:lnTo>
                <a:lnTo>
                  <a:pt x="610" y="364"/>
                </a:lnTo>
                <a:lnTo>
                  <a:pt x="610" y="364"/>
                </a:lnTo>
                <a:lnTo>
                  <a:pt x="614" y="360"/>
                </a:lnTo>
                <a:lnTo>
                  <a:pt x="614" y="356"/>
                </a:lnTo>
                <a:lnTo>
                  <a:pt x="614" y="356"/>
                </a:lnTo>
                <a:lnTo>
                  <a:pt x="614" y="352"/>
                </a:lnTo>
                <a:lnTo>
                  <a:pt x="612" y="348"/>
                </a:lnTo>
                <a:lnTo>
                  <a:pt x="612" y="348"/>
                </a:lnTo>
                <a:lnTo>
                  <a:pt x="608" y="344"/>
                </a:lnTo>
                <a:lnTo>
                  <a:pt x="604" y="342"/>
                </a:lnTo>
                <a:lnTo>
                  <a:pt x="600" y="344"/>
                </a:lnTo>
                <a:lnTo>
                  <a:pt x="594" y="346"/>
                </a:lnTo>
                <a:lnTo>
                  <a:pt x="560" y="374"/>
                </a:lnTo>
                <a:lnTo>
                  <a:pt x="560" y="374"/>
                </a:lnTo>
                <a:lnTo>
                  <a:pt x="550" y="366"/>
                </a:lnTo>
                <a:lnTo>
                  <a:pt x="540" y="358"/>
                </a:lnTo>
                <a:lnTo>
                  <a:pt x="602" y="190"/>
                </a:lnTo>
                <a:lnTo>
                  <a:pt x="672" y="156"/>
                </a:lnTo>
                <a:lnTo>
                  <a:pt x="672" y="134"/>
                </a:lnTo>
                <a:lnTo>
                  <a:pt x="612" y="160"/>
                </a:lnTo>
                <a:lnTo>
                  <a:pt x="624" y="128"/>
                </a:lnTo>
                <a:lnTo>
                  <a:pt x="672" y="104"/>
                </a:lnTo>
                <a:lnTo>
                  <a:pt x="672" y="84"/>
                </a:lnTo>
                <a:lnTo>
                  <a:pt x="634" y="100"/>
                </a:lnTo>
                <a:lnTo>
                  <a:pt x="666" y="10"/>
                </a:lnTo>
                <a:lnTo>
                  <a:pt x="644" y="0"/>
                </a:lnTo>
                <a:lnTo>
                  <a:pt x="606" y="92"/>
                </a:lnTo>
                <a:lnTo>
                  <a:pt x="572" y="18"/>
                </a:lnTo>
                <a:lnTo>
                  <a:pt x="556" y="26"/>
                </a:lnTo>
                <a:lnTo>
                  <a:pt x="596" y="120"/>
                </a:lnTo>
                <a:lnTo>
                  <a:pt x="582" y="152"/>
                </a:lnTo>
                <a:lnTo>
                  <a:pt x="536" y="52"/>
                </a:lnTo>
                <a:lnTo>
                  <a:pt x="518" y="58"/>
                </a:lnTo>
                <a:lnTo>
                  <a:pt x="570" y="182"/>
                </a:lnTo>
                <a:lnTo>
                  <a:pt x="504" y="344"/>
                </a:lnTo>
                <a:lnTo>
                  <a:pt x="504" y="344"/>
                </a:lnTo>
                <a:lnTo>
                  <a:pt x="490" y="342"/>
                </a:lnTo>
                <a:lnTo>
                  <a:pt x="476" y="342"/>
                </a:lnTo>
                <a:lnTo>
                  <a:pt x="468" y="298"/>
                </a:lnTo>
                <a:lnTo>
                  <a:pt x="468" y="298"/>
                </a:lnTo>
                <a:lnTo>
                  <a:pt x="468" y="296"/>
                </a:lnTo>
                <a:lnTo>
                  <a:pt x="468" y="296"/>
                </a:lnTo>
                <a:lnTo>
                  <a:pt x="468" y="294"/>
                </a:lnTo>
                <a:lnTo>
                  <a:pt x="468" y="294"/>
                </a:lnTo>
                <a:lnTo>
                  <a:pt x="468" y="294"/>
                </a:lnTo>
                <a:lnTo>
                  <a:pt x="468" y="294"/>
                </a:lnTo>
                <a:lnTo>
                  <a:pt x="470" y="290"/>
                </a:lnTo>
                <a:lnTo>
                  <a:pt x="470" y="290"/>
                </a:lnTo>
                <a:lnTo>
                  <a:pt x="468" y="290"/>
                </a:lnTo>
                <a:lnTo>
                  <a:pt x="468" y="290"/>
                </a:lnTo>
                <a:lnTo>
                  <a:pt x="464" y="288"/>
                </a:lnTo>
                <a:lnTo>
                  <a:pt x="464" y="288"/>
                </a:lnTo>
                <a:lnTo>
                  <a:pt x="464" y="288"/>
                </a:lnTo>
                <a:lnTo>
                  <a:pt x="464" y="288"/>
                </a:lnTo>
                <a:lnTo>
                  <a:pt x="458" y="286"/>
                </a:lnTo>
                <a:lnTo>
                  <a:pt x="458" y="286"/>
                </a:lnTo>
                <a:lnTo>
                  <a:pt x="460" y="288"/>
                </a:lnTo>
                <a:lnTo>
                  <a:pt x="460" y="288"/>
                </a:lnTo>
                <a:lnTo>
                  <a:pt x="456" y="288"/>
                </a:lnTo>
                <a:lnTo>
                  <a:pt x="454" y="288"/>
                </a:lnTo>
                <a:lnTo>
                  <a:pt x="454" y="288"/>
                </a:lnTo>
                <a:lnTo>
                  <a:pt x="450" y="288"/>
                </a:lnTo>
                <a:lnTo>
                  <a:pt x="446" y="290"/>
                </a:lnTo>
                <a:lnTo>
                  <a:pt x="444" y="298"/>
                </a:lnTo>
                <a:lnTo>
                  <a:pt x="444" y="298"/>
                </a:lnTo>
                <a:lnTo>
                  <a:pt x="444" y="300"/>
                </a:lnTo>
                <a:lnTo>
                  <a:pt x="444" y="300"/>
                </a:lnTo>
                <a:lnTo>
                  <a:pt x="444" y="302"/>
                </a:lnTo>
                <a:lnTo>
                  <a:pt x="450" y="346"/>
                </a:lnTo>
                <a:lnTo>
                  <a:pt x="450" y="346"/>
                </a:lnTo>
                <a:lnTo>
                  <a:pt x="438" y="350"/>
                </a:lnTo>
                <a:lnTo>
                  <a:pt x="426" y="356"/>
                </a:lnTo>
                <a:lnTo>
                  <a:pt x="310" y="216"/>
                </a:lnTo>
                <a:lnTo>
                  <a:pt x="320" y="90"/>
                </a:lnTo>
                <a:lnTo>
                  <a:pt x="302" y="88"/>
                </a:lnTo>
                <a:lnTo>
                  <a:pt x="288" y="192"/>
                </a:lnTo>
                <a:lnTo>
                  <a:pt x="266" y="166"/>
                </a:lnTo>
                <a:lnTo>
                  <a:pt x="276" y="70"/>
                </a:lnTo>
                <a:lnTo>
                  <a:pt x="258" y="68"/>
                </a:lnTo>
                <a:lnTo>
                  <a:pt x="248" y="144"/>
                </a:lnTo>
                <a:lnTo>
                  <a:pt x="188" y="72"/>
                </a:lnTo>
                <a:lnTo>
                  <a:pt x="168" y="88"/>
                </a:lnTo>
                <a:lnTo>
                  <a:pt x="228" y="164"/>
                </a:lnTo>
                <a:lnTo>
                  <a:pt x="148" y="158"/>
                </a:lnTo>
                <a:lnTo>
                  <a:pt x="146" y="174"/>
                </a:lnTo>
                <a:lnTo>
                  <a:pt x="246" y="188"/>
                </a:lnTo>
                <a:lnTo>
                  <a:pt x="268" y="214"/>
                </a:lnTo>
                <a:lnTo>
                  <a:pt x="156" y="204"/>
                </a:lnTo>
                <a:lnTo>
                  <a:pt x="154" y="222"/>
                </a:lnTo>
                <a:lnTo>
                  <a:pt x="288" y="240"/>
                </a:lnTo>
                <a:lnTo>
                  <a:pt x="396" y="380"/>
                </a:lnTo>
                <a:lnTo>
                  <a:pt x="396" y="380"/>
                </a:lnTo>
                <a:lnTo>
                  <a:pt x="388" y="392"/>
                </a:lnTo>
                <a:lnTo>
                  <a:pt x="380" y="404"/>
                </a:lnTo>
                <a:lnTo>
                  <a:pt x="338" y="386"/>
                </a:lnTo>
                <a:lnTo>
                  <a:pt x="338" y="386"/>
                </a:lnTo>
                <a:lnTo>
                  <a:pt x="334" y="386"/>
                </a:lnTo>
                <a:lnTo>
                  <a:pt x="328" y="388"/>
                </a:lnTo>
                <a:lnTo>
                  <a:pt x="326" y="390"/>
                </a:lnTo>
                <a:lnTo>
                  <a:pt x="322" y="394"/>
                </a:lnTo>
                <a:lnTo>
                  <a:pt x="322" y="394"/>
                </a:lnTo>
                <a:lnTo>
                  <a:pt x="322" y="398"/>
                </a:lnTo>
                <a:lnTo>
                  <a:pt x="322" y="404"/>
                </a:lnTo>
                <a:lnTo>
                  <a:pt x="326" y="408"/>
                </a:lnTo>
                <a:lnTo>
                  <a:pt x="330" y="410"/>
                </a:lnTo>
                <a:lnTo>
                  <a:pt x="372" y="426"/>
                </a:lnTo>
                <a:lnTo>
                  <a:pt x="372" y="426"/>
                </a:lnTo>
                <a:lnTo>
                  <a:pt x="370" y="438"/>
                </a:lnTo>
                <a:lnTo>
                  <a:pt x="368" y="450"/>
                </a:lnTo>
                <a:lnTo>
                  <a:pt x="188" y="482"/>
                </a:lnTo>
                <a:lnTo>
                  <a:pt x="82" y="410"/>
                </a:lnTo>
                <a:lnTo>
                  <a:pt x="72" y="424"/>
                </a:lnTo>
                <a:lnTo>
                  <a:pt x="156" y="488"/>
                </a:lnTo>
                <a:lnTo>
                  <a:pt x="122" y="494"/>
                </a:lnTo>
                <a:lnTo>
                  <a:pt x="44" y="440"/>
                </a:lnTo>
                <a:lnTo>
                  <a:pt x="32" y="454"/>
                </a:lnTo>
                <a:lnTo>
                  <a:pt x="92" y="500"/>
                </a:lnTo>
                <a:lnTo>
                  <a:pt x="0" y="516"/>
                </a:lnTo>
                <a:lnTo>
                  <a:pt x="0" y="528"/>
                </a:lnTo>
                <a:lnTo>
                  <a:pt x="2" y="540"/>
                </a:lnTo>
                <a:lnTo>
                  <a:pt x="100" y="528"/>
                </a:lnTo>
                <a:lnTo>
                  <a:pt x="54" y="594"/>
                </a:lnTo>
                <a:lnTo>
                  <a:pt x="68" y="604"/>
                </a:lnTo>
                <a:lnTo>
                  <a:pt x="130" y="524"/>
                </a:lnTo>
                <a:lnTo>
                  <a:pt x="164" y="518"/>
                </a:lnTo>
                <a:lnTo>
                  <a:pt x="100" y="610"/>
                </a:lnTo>
                <a:lnTo>
                  <a:pt x="116" y="620"/>
                </a:lnTo>
                <a:lnTo>
                  <a:pt x="196" y="514"/>
                </a:lnTo>
                <a:lnTo>
                  <a:pt x="374" y="490"/>
                </a:lnTo>
                <a:lnTo>
                  <a:pt x="374" y="490"/>
                </a:lnTo>
                <a:lnTo>
                  <a:pt x="380" y="502"/>
                </a:lnTo>
                <a:lnTo>
                  <a:pt x="386" y="516"/>
                </a:lnTo>
                <a:lnTo>
                  <a:pt x="352" y="544"/>
                </a:lnTo>
                <a:lnTo>
                  <a:pt x="352" y="544"/>
                </a:lnTo>
                <a:lnTo>
                  <a:pt x="348" y="548"/>
                </a:lnTo>
                <a:lnTo>
                  <a:pt x="346" y="552"/>
                </a:lnTo>
                <a:lnTo>
                  <a:pt x="348" y="558"/>
                </a:lnTo>
                <a:lnTo>
                  <a:pt x="350" y="562"/>
                </a:lnTo>
                <a:lnTo>
                  <a:pt x="350" y="562"/>
                </a:lnTo>
                <a:lnTo>
                  <a:pt x="354" y="564"/>
                </a:lnTo>
                <a:lnTo>
                  <a:pt x="358" y="566"/>
                </a:lnTo>
                <a:lnTo>
                  <a:pt x="362" y="566"/>
                </a:lnTo>
                <a:lnTo>
                  <a:pt x="366" y="564"/>
                </a:lnTo>
                <a:lnTo>
                  <a:pt x="402" y="534"/>
                </a:lnTo>
                <a:lnTo>
                  <a:pt x="402" y="534"/>
                </a:lnTo>
                <a:lnTo>
                  <a:pt x="420" y="548"/>
                </a:lnTo>
                <a:lnTo>
                  <a:pt x="356" y="722"/>
                </a:lnTo>
                <a:lnTo>
                  <a:pt x="240" y="776"/>
                </a:lnTo>
                <a:lnTo>
                  <a:pt x="248" y="794"/>
                </a:lnTo>
                <a:lnTo>
                  <a:pt x="346" y="752"/>
                </a:lnTo>
                <a:lnTo>
                  <a:pt x="334" y="784"/>
                </a:lnTo>
                <a:lnTo>
                  <a:pt x="246" y="826"/>
                </a:lnTo>
                <a:lnTo>
                  <a:pt x="254" y="842"/>
                </a:lnTo>
                <a:lnTo>
                  <a:pt x="324" y="812"/>
                </a:lnTo>
                <a:lnTo>
                  <a:pt x="292" y="902"/>
                </a:lnTo>
                <a:lnTo>
                  <a:pt x="310" y="910"/>
                </a:lnTo>
                <a:lnTo>
                  <a:pt x="314" y="910"/>
                </a:lnTo>
                <a:lnTo>
                  <a:pt x="352" y="820"/>
                </a:lnTo>
                <a:lnTo>
                  <a:pt x="386" y="892"/>
                </a:lnTo>
                <a:lnTo>
                  <a:pt x="402" y="886"/>
                </a:lnTo>
                <a:lnTo>
                  <a:pt x="364" y="792"/>
                </a:lnTo>
                <a:lnTo>
                  <a:pt x="376" y="760"/>
                </a:lnTo>
                <a:lnTo>
                  <a:pt x="422" y="860"/>
                </a:lnTo>
                <a:lnTo>
                  <a:pt x="440" y="852"/>
                </a:lnTo>
                <a:lnTo>
                  <a:pt x="388" y="730"/>
                </a:lnTo>
                <a:lnTo>
                  <a:pt x="456" y="564"/>
                </a:lnTo>
                <a:lnTo>
                  <a:pt x="456" y="564"/>
                </a:lnTo>
                <a:lnTo>
                  <a:pt x="472" y="566"/>
                </a:lnTo>
                <a:lnTo>
                  <a:pt x="486" y="566"/>
                </a:lnTo>
                <a:lnTo>
                  <a:pt x="494" y="612"/>
                </a:lnTo>
                <a:lnTo>
                  <a:pt x="494" y="612"/>
                </a:lnTo>
                <a:lnTo>
                  <a:pt x="496" y="616"/>
                </a:lnTo>
                <a:lnTo>
                  <a:pt x="498" y="620"/>
                </a:lnTo>
                <a:lnTo>
                  <a:pt x="498" y="620"/>
                </a:lnTo>
                <a:lnTo>
                  <a:pt x="504" y="622"/>
                </a:lnTo>
                <a:lnTo>
                  <a:pt x="508" y="622"/>
                </a:lnTo>
                <a:lnTo>
                  <a:pt x="508" y="622"/>
                </a:lnTo>
                <a:lnTo>
                  <a:pt x="514" y="620"/>
                </a:lnTo>
                <a:lnTo>
                  <a:pt x="514" y="620"/>
                </a:lnTo>
                <a:lnTo>
                  <a:pt x="518" y="614"/>
                </a:lnTo>
                <a:lnTo>
                  <a:pt x="518" y="608"/>
                </a:lnTo>
                <a:lnTo>
                  <a:pt x="512" y="562"/>
                </a:lnTo>
                <a:lnTo>
                  <a:pt x="512" y="562"/>
                </a:lnTo>
                <a:lnTo>
                  <a:pt x="530" y="556"/>
                </a:lnTo>
                <a:lnTo>
                  <a:pt x="648" y="694"/>
                </a:lnTo>
                <a:lnTo>
                  <a:pt x="638" y="822"/>
                </a:lnTo>
                <a:lnTo>
                  <a:pt x="656" y="824"/>
                </a:lnTo>
                <a:lnTo>
                  <a:pt x="670" y="720"/>
                </a:lnTo>
                <a:lnTo>
                  <a:pt x="672" y="722"/>
                </a:lnTo>
                <a:lnTo>
                  <a:pt x="672" y="672"/>
                </a:lnTo>
                <a:close/>
                <a:moveTo>
                  <a:pt x="532" y="518"/>
                </a:moveTo>
                <a:lnTo>
                  <a:pt x="532" y="518"/>
                </a:lnTo>
                <a:lnTo>
                  <a:pt x="518" y="526"/>
                </a:lnTo>
                <a:lnTo>
                  <a:pt x="504" y="532"/>
                </a:lnTo>
                <a:lnTo>
                  <a:pt x="488" y="534"/>
                </a:lnTo>
                <a:lnTo>
                  <a:pt x="472" y="534"/>
                </a:lnTo>
                <a:lnTo>
                  <a:pt x="458" y="532"/>
                </a:lnTo>
                <a:lnTo>
                  <a:pt x="442" y="526"/>
                </a:lnTo>
                <a:lnTo>
                  <a:pt x="430" y="516"/>
                </a:lnTo>
                <a:lnTo>
                  <a:pt x="418" y="504"/>
                </a:lnTo>
                <a:lnTo>
                  <a:pt x="418" y="504"/>
                </a:lnTo>
                <a:lnTo>
                  <a:pt x="410" y="492"/>
                </a:lnTo>
                <a:lnTo>
                  <a:pt x="404" y="476"/>
                </a:lnTo>
                <a:lnTo>
                  <a:pt x="400" y="462"/>
                </a:lnTo>
                <a:lnTo>
                  <a:pt x="400" y="446"/>
                </a:lnTo>
                <a:lnTo>
                  <a:pt x="404" y="430"/>
                </a:lnTo>
                <a:lnTo>
                  <a:pt x="410" y="416"/>
                </a:lnTo>
                <a:lnTo>
                  <a:pt x="418" y="402"/>
                </a:lnTo>
                <a:lnTo>
                  <a:pt x="430" y="392"/>
                </a:lnTo>
                <a:lnTo>
                  <a:pt x="430" y="392"/>
                </a:lnTo>
                <a:lnTo>
                  <a:pt x="444" y="382"/>
                </a:lnTo>
                <a:lnTo>
                  <a:pt x="458" y="376"/>
                </a:lnTo>
                <a:lnTo>
                  <a:pt x="474" y="374"/>
                </a:lnTo>
                <a:lnTo>
                  <a:pt x="490" y="374"/>
                </a:lnTo>
                <a:lnTo>
                  <a:pt x="504" y="378"/>
                </a:lnTo>
                <a:lnTo>
                  <a:pt x="520" y="384"/>
                </a:lnTo>
                <a:lnTo>
                  <a:pt x="532" y="392"/>
                </a:lnTo>
                <a:lnTo>
                  <a:pt x="544" y="404"/>
                </a:lnTo>
                <a:lnTo>
                  <a:pt x="544" y="404"/>
                </a:lnTo>
                <a:lnTo>
                  <a:pt x="552" y="418"/>
                </a:lnTo>
                <a:lnTo>
                  <a:pt x="558" y="432"/>
                </a:lnTo>
                <a:lnTo>
                  <a:pt x="562" y="448"/>
                </a:lnTo>
                <a:lnTo>
                  <a:pt x="562" y="462"/>
                </a:lnTo>
                <a:lnTo>
                  <a:pt x="558" y="478"/>
                </a:lnTo>
                <a:lnTo>
                  <a:pt x="552" y="492"/>
                </a:lnTo>
                <a:lnTo>
                  <a:pt x="544" y="506"/>
                </a:lnTo>
                <a:lnTo>
                  <a:pt x="532" y="518"/>
                </a:lnTo>
                <a:lnTo>
                  <a:pt x="532" y="518"/>
                </a:lnTo>
                <a:close/>
              </a:path>
            </a:pathLst>
          </a:custGeom>
          <a:solidFill>
            <a:srgbClr val="feffff">
              <a:alpha val="4000"/>
            </a:srgbClr>
          </a:solidFill>
          <a:ln>
            <a:solidFill>
              <a:srgbClr val="feffff"/>
            </a:solidFill>
          </a:ln>
          <a:effectLst>
            <a:glow rad="88900">
              <a:srgbClr val="feffff">
                <a:alpha val="10000"/>
              </a:srgb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6" name="CustomShape 17"/>
          <p:cNvSpPr/>
          <p:nvPr/>
        </p:nvSpPr>
        <p:spPr>
          <a:xfrm>
            <a:off x="6558120" y="5996160"/>
            <a:ext cx="1288800" cy="866880"/>
          </a:xfrm>
          <a:custGeom>
            <a:avLst/>
            <a:gdLst/>
            <a:ahLst/>
            <a:rect l="l" t="t" r="r" b="b"/>
            <a:pathLst>
              <a:path w="1106" h="744">
                <a:moveTo>
                  <a:pt x="1102" y="414"/>
                </a:moveTo>
                <a:lnTo>
                  <a:pt x="982" y="434"/>
                </a:lnTo>
                <a:lnTo>
                  <a:pt x="1036" y="350"/>
                </a:lnTo>
                <a:lnTo>
                  <a:pt x="1026" y="344"/>
                </a:lnTo>
                <a:lnTo>
                  <a:pt x="958" y="440"/>
                </a:lnTo>
                <a:lnTo>
                  <a:pt x="772" y="472"/>
                </a:lnTo>
                <a:lnTo>
                  <a:pt x="886" y="292"/>
                </a:lnTo>
                <a:lnTo>
                  <a:pt x="874" y="284"/>
                </a:lnTo>
                <a:lnTo>
                  <a:pt x="736" y="478"/>
                </a:lnTo>
                <a:lnTo>
                  <a:pt x="668" y="490"/>
                </a:lnTo>
                <a:lnTo>
                  <a:pt x="668" y="490"/>
                </a:lnTo>
                <a:lnTo>
                  <a:pt x="660" y="472"/>
                </a:lnTo>
                <a:lnTo>
                  <a:pt x="648" y="456"/>
                </a:lnTo>
                <a:lnTo>
                  <a:pt x="648" y="456"/>
                </a:lnTo>
                <a:lnTo>
                  <a:pt x="638" y="446"/>
                </a:lnTo>
                <a:lnTo>
                  <a:pt x="628" y="438"/>
                </a:lnTo>
                <a:lnTo>
                  <a:pt x="616" y="430"/>
                </a:lnTo>
                <a:lnTo>
                  <a:pt x="604" y="424"/>
                </a:lnTo>
                <a:lnTo>
                  <a:pt x="626" y="358"/>
                </a:lnTo>
                <a:lnTo>
                  <a:pt x="856" y="240"/>
                </a:lnTo>
                <a:lnTo>
                  <a:pt x="848" y="226"/>
                </a:lnTo>
                <a:lnTo>
                  <a:pt x="636" y="326"/>
                </a:lnTo>
                <a:lnTo>
                  <a:pt x="694" y="142"/>
                </a:lnTo>
                <a:lnTo>
                  <a:pt x="792" y="92"/>
                </a:lnTo>
                <a:lnTo>
                  <a:pt x="786" y="80"/>
                </a:lnTo>
                <a:lnTo>
                  <a:pt x="702" y="120"/>
                </a:lnTo>
                <a:lnTo>
                  <a:pt x="738" y="8"/>
                </a:lnTo>
                <a:lnTo>
                  <a:pt x="718" y="0"/>
                </a:lnTo>
                <a:lnTo>
                  <a:pt x="676" y="116"/>
                </a:lnTo>
                <a:lnTo>
                  <a:pt x="630" y="26"/>
                </a:lnTo>
                <a:lnTo>
                  <a:pt x="620" y="32"/>
                </a:lnTo>
                <a:lnTo>
                  <a:pt x="668" y="138"/>
                </a:lnTo>
                <a:lnTo>
                  <a:pt x="604" y="316"/>
                </a:lnTo>
                <a:lnTo>
                  <a:pt x="506" y="126"/>
                </a:lnTo>
                <a:lnTo>
                  <a:pt x="492" y="134"/>
                </a:lnTo>
                <a:lnTo>
                  <a:pt x="592" y="350"/>
                </a:lnTo>
                <a:lnTo>
                  <a:pt x="568" y="412"/>
                </a:lnTo>
                <a:lnTo>
                  <a:pt x="568" y="412"/>
                </a:lnTo>
                <a:lnTo>
                  <a:pt x="544" y="410"/>
                </a:lnTo>
                <a:lnTo>
                  <a:pt x="520" y="414"/>
                </a:lnTo>
                <a:lnTo>
                  <a:pt x="496" y="420"/>
                </a:lnTo>
                <a:lnTo>
                  <a:pt x="474" y="432"/>
                </a:lnTo>
                <a:lnTo>
                  <a:pt x="432" y="386"/>
                </a:lnTo>
                <a:lnTo>
                  <a:pt x="446" y="128"/>
                </a:lnTo>
                <a:lnTo>
                  <a:pt x="430" y="126"/>
                </a:lnTo>
                <a:lnTo>
                  <a:pt x="410" y="362"/>
                </a:lnTo>
                <a:lnTo>
                  <a:pt x="278" y="218"/>
                </a:lnTo>
                <a:lnTo>
                  <a:pt x="284" y="108"/>
                </a:lnTo>
                <a:lnTo>
                  <a:pt x="272" y="106"/>
                </a:lnTo>
                <a:lnTo>
                  <a:pt x="262" y="200"/>
                </a:lnTo>
                <a:lnTo>
                  <a:pt x="182" y="110"/>
                </a:lnTo>
                <a:lnTo>
                  <a:pt x="166" y="124"/>
                </a:lnTo>
                <a:lnTo>
                  <a:pt x="246" y="218"/>
                </a:lnTo>
                <a:lnTo>
                  <a:pt x="146" y="214"/>
                </a:lnTo>
                <a:lnTo>
                  <a:pt x="146" y="228"/>
                </a:lnTo>
                <a:lnTo>
                  <a:pt x="262" y="238"/>
                </a:lnTo>
                <a:lnTo>
                  <a:pt x="384" y="384"/>
                </a:lnTo>
                <a:lnTo>
                  <a:pt x="172" y="374"/>
                </a:lnTo>
                <a:lnTo>
                  <a:pt x="170" y="390"/>
                </a:lnTo>
                <a:lnTo>
                  <a:pt x="408" y="412"/>
                </a:lnTo>
                <a:lnTo>
                  <a:pt x="446" y="458"/>
                </a:lnTo>
                <a:lnTo>
                  <a:pt x="446" y="458"/>
                </a:lnTo>
                <a:lnTo>
                  <a:pt x="438" y="468"/>
                </a:lnTo>
                <a:lnTo>
                  <a:pt x="430" y="480"/>
                </a:lnTo>
                <a:lnTo>
                  <a:pt x="424" y="490"/>
                </a:lnTo>
                <a:lnTo>
                  <a:pt x="420" y="504"/>
                </a:lnTo>
                <a:lnTo>
                  <a:pt x="416" y="516"/>
                </a:lnTo>
                <a:lnTo>
                  <a:pt x="414" y="528"/>
                </a:lnTo>
                <a:lnTo>
                  <a:pt x="414" y="542"/>
                </a:lnTo>
                <a:lnTo>
                  <a:pt x="414" y="554"/>
                </a:lnTo>
                <a:lnTo>
                  <a:pt x="360" y="566"/>
                </a:lnTo>
                <a:lnTo>
                  <a:pt x="142" y="426"/>
                </a:lnTo>
                <a:lnTo>
                  <a:pt x="134" y="440"/>
                </a:lnTo>
                <a:lnTo>
                  <a:pt x="326" y="574"/>
                </a:lnTo>
                <a:lnTo>
                  <a:pt x="136" y="616"/>
                </a:lnTo>
                <a:lnTo>
                  <a:pt x="44" y="556"/>
                </a:lnTo>
                <a:lnTo>
                  <a:pt x="38" y="566"/>
                </a:lnTo>
                <a:lnTo>
                  <a:pt x="114" y="620"/>
                </a:lnTo>
                <a:lnTo>
                  <a:pt x="0" y="646"/>
                </a:lnTo>
                <a:lnTo>
                  <a:pt x="0" y="650"/>
                </a:lnTo>
                <a:lnTo>
                  <a:pt x="2" y="664"/>
                </a:lnTo>
                <a:lnTo>
                  <a:pt x="124" y="644"/>
                </a:lnTo>
                <a:lnTo>
                  <a:pt x="68" y="728"/>
                </a:lnTo>
                <a:lnTo>
                  <a:pt x="80" y="736"/>
                </a:lnTo>
                <a:lnTo>
                  <a:pt x="146" y="640"/>
                </a:lnTo>
                <a:lnTo>
                  <a:pt x="334" y="606"/>
                </a:lnTo>
                <a:lnTo>
                  <a:pt x="246" y="744"/>
                </a:lnTo>
                <a:lnTo>
                  <a:pt x="268" y="744"/>
                </a:lnTo>
                <a:lnTo>
                  <a:pt x="370" y="600"/>
                </a:lnTo>
                <a:lnTo>
                  <a:pt x="422" y="592"/>
                </a:lnTo>
                <a:lnTo>
                  <a:pt x="422" y="592"/>
                </a:lnTo>
                <a:lnTo>
                  <a:pt x="432" y="612"/>
                </a:lnTo>
                <a:lnTo>
                  <a:pt x="446" y="632"/>
                </a:lnTo>
                <a:lnTo>
                  <a:pt x="446" y="632"/>
                </a:lnTo>
                <a:lnTo>
                  <a:pt x="458" y="644"/>
                </a:lnTo>
                <a:lnTo>
                  <a:pt x="470" y="652"/>
                </a:lnTo>
                <a:lnTo>
                  <a:pt x="482" y="660"/>
                </a:lnTo>
                <a:lnTo>
                  <a:pt x="496" y="668"/>
                </a:lnTo>
                <a:lnTo>
                  <a:pt x="480" y="720"/>
                </a:lnTo>
                <a:lnTo>
                  <a:pt x="434" y="744"/>
                </a:lnTo>
                <a:lnTo>
                  <a:pt x="520" y="744"/>
                </a:lnTo>
                <a:lnTo>
                  <a:pt x="514" y="728"/>
                </a:lnTo>
                <a:lnTo>
                  <a:pt x="532" y="676"/>
                </a:lnTo>
                <a:lnTo>
                  <a:pt x="532" y="676"/>
                </a:lnTo>
                <a:lnTo>
                  <a:pt x="546" y="678"/>
                </a:lnTo>
                <a:lnTo>
                  <a:pt x="558" y="676"/>
                </a:lnTo>
                <a:lnTo>
                  <a:pt x="572" y="674"/>
                </a:lnTo>
                <a:lnTo>
                  <a:pt x="584" y="672"/>
                </a:lnTo>
                <a:lnTo>
                  <a:pt x="596" y="668"/>
                </a:lnTo>
                <a:lnTo>
                  <a:pt x="608" y="662"/>
                </a:lnTo>
                <a:lnTo>
                  <a:pt x="620" y="656"/>
                </a:lnTo>
                <a:lnTo>
                  <a:pt x="632" y="648"/>
                </a:lnTo>
                <a:lnTo>
                  <a:pt x="672" y="692"/>
                </a:lnTo>
                <a:lnTo>
                  <a:pt x="670" y="744"/>
                </a:lnTo>
                <a:lnTo>
                  <a:pt x="692" y="744"/>
                </a:lnTo>
                <a:lnTo>
                  <a:pt x="696" y="718"/>
                </a:lnTo>
                <a:lnTo>
                  <a:pt x="720" y="744"/>
                </a:lnTo>
                <a:lnTo>
                  <a:pt x="762" y="744"/>
                </a:lnTo>
                <a:lnTo>
                  <a:pt x="720" y="696"/>
                </a:lnTo>
                <a:lnTo>
                  <a:pt x="934" y="706"/>
                </a:lnTo>
                <a:lnTo>
                  <a:pt x="934" y="690"/>
                </a:lnTo>
                <a:lnTo>
                  <a:pt x="696" y="668"/>
                </a:lnTo>
                <a:lnTo>
                  <a:pt x="656" y="620"/>
                </a:lnTo>
                <a:lnTo>
                  <a:pt x="656" y="620"/>
                </a:lnTo>
                <a:lnTo>
                  <a:pt x="668" y="598"/>
                </a:lnTo>
                <a:lnTo>
                  <a:pt x="676" y="574"/>
                </a:lnTo>
                <a:lnTo>
                  <a:pt x="680" y="550"/>
                </a:lnTo>
                <a:lnTo>
                  <a:pt x="678" y="526"/>
                </a:lnTo>
                <a:lnTo>
                  <a:pt x="746" y="512"/>
                </a:lnTo>
                <a:lnTo>
                  <a:pt x="962" y="652"/>
                </a:lnTo>
                <a:lnTo>
                  <a:pt x="972" y="640"/>
                </a:lnTo>
                <a:lnTo>
                  <a:pt x="778" y="504"/>
                </a:lnTo>
                <a:lnTo>
                  <a:pt x="968" y="464"/>
                </a:lnTo>
                <a:lnTo>
                  <a:pt x="1060" y="524"/>
                </a:lnTo>
                <a:lnTo>
                  <a:pt x="1068" y="512"/>
                </a:lnTo>
                <a:lnTo>
                  <a:pt x="990" y="458"/>
                </a:lnTo>
                <a:lnTo>
                  <a:pt x="1106" y="434"/>
                </a:lnTo>
                <a:lnTo>
                  <a:pt x="1102" y="414"/>
                </a:lnTo>
                <a:close/>
                <a:moveTo>
                  <a:pt x="608" y="614"/>
                </a:moveTo>
                <a:lnTo>
                  <a:pt x="608" y="614"/>
                </a:lnTo>
                <a:lnTo>
                  <a:pt x="592" y="626"/>
                </a:lnTo>
                <a:lnTo>
                  <a:pt x="576" y="632"/>
                </a:lnTo>
                <a:lnTo>
                  <a:pt x="558" y="636"/>
                </a:lnTo>
                <a:lnTo>
                  <a:pt x="540" y="638"/>
                </a:lnTo>
                <a:lnTo>
                  <a:pt x="522" y="634"/>
                </a:lnTo>
                <a:lnTo>
                  <a:pt x="506" y="628"/>
                </a:lnTo>
                <a:lnTo>
                  <a:pt x="490" y="618"/>
                </a:lnTo>
                <a:lnTo>
                  <a:pt x="476" y="606"/>
                </a:lnTo>
                <a:lnTo>
                  <a:pt x="476" y="606"/>
                </a:lnTo>
                <a:lnTo>
                  <a:pt x="466" y="590"/>
                </a:lnTo>
                <a:lnTo>
                  <a:pt x="458" y="574"/>
                </a:lnTo>
                <a:lnTo>
                  <a:pt x="454" y="556"/>
                </a:lnTo>
                <a:lnTo>
                  <a:pt x="454" y="538"/>
                </a:lnTo>
                <a:lnTo>
                  <a:pt x="456" y="520"/>
                </a:lnTo>
                <a:lnTo>
                  <a:pt x="464" y="504"/>
                </a:lnTo>
                <a:lnTo>
                  <a:pt x="472" y="488"/>
                </a:lnTo>
                <a:lnTo>
                  <a:pt x="486" y="474"/>
                </a:lnTo>
                <a:lnTo>
                  <a:pt x="486" y="474"/>
                </a:lnTo>
                <a:lnTo>
                  <a:pt x="502" y="462"/>
                </a:lnTo>
                <a:lnTo>
                  <a:pt x="518" y="456"/>
                </a:lnTo>
                <a:lnTo>
                  <a:pt x="536" y="452"/>
                </a:lnTo>
                <a:lnTo>
                  <a:pt x="554" y="452"/>
                </a:lnTo>
                <a:lnTo>
                  <a:pt x="572" y="454"/>
                </a:lnTo>
                <a:lnTo>
                  <a:pt x="588" y="460"/>
                </a:lnTo>
                <a:lnTo>
                  <a:pt x="604" y="470"/>
                </a:lnTo>
                <a:lnTo>
                  <a:pt x="618" y="482"/>
                </a:lnTo>
                <a:lnTo>
                  <a:pt x="618" y="482"/>
                </a:lnTo>
                <a:lnTo>
                  <a:pt x="628" y="498"/>
                </a:lnTo>
                <a:lnTo>
                  <a:pt x="636" y="516"/>
                </a:lnTo>
                <a:lnTo>
                  <a:pt x="640" y="532"/>
                </a:lnTo>
                <a:lnTo>
                  <a:pt x="640" y="550"/>
                </a:lnTo>
                <a:lnTo>
                  <a:pt x="638" y="568"/>
                </a:lnTo>
                <a:lnTo>
                  <a:pt x="630" y="586"/>
                </a:lnTo>
                <a:lnTo>
                  <a:pt x="622" y="600"/>
                </a:lnTo>
                <a:lnTo>
                  <a:pt x="608" y="614"/>
                </a:lnTo>
                <a:lnTo>
                  <a:pt x="608" y="614"/>
                </a:lnTo>
                <a:close/>
              </a:path>
            </a:pathLst>
          </a:custGeom>
          <a:solidFill>
            <a:srgbClr val="feffff">
              <a:alpha val="4000"/>
            </a:srgbClr>
          </a:solidFill>
          <a:ln>
            <a:solidFill>
              <a:srgbClr val="feffff"/>
            </a:solidFill>
          </a:ln>
          <a:effectLst>
            <a:glow rad="101600">
              <a:srgbClr val="feffff">
                <a:alpha val="13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7" name="CustomShape 18"/>
          <p:cNvSpPr/>
          <p:nvPr/>
        </p:nvSpPr>
        <p:spPr>
          <a:xfrm>
            <a:off x="8126640" y="6307560"/>
            <a:ext cx="975960" cy="550080"/>
          </a:xfrm>
          <a:custGeom>
            <a:avLst/>
            <a:gdLst/>
            <a:ahLst/>
            <a:rect l="l" t="t" r="r" b="b"/>
            <a:pathLst>
              <a:path w="972" h="548">
                <a:moveTo>
                  <a:pt x="962" y="360"/>
                </a:moveTo>
                <a:lnTo>
                  <a:pt x="962" y="344"/>
                </a:lnTo>
                <a:lnTo>
                  <a:pt x="756" y="352"/>
                </a:lnTo>
                <a:lnTo>
                  <a:pt x="860" y="232"/>
                </a:lnTo>
                <a:lnTo>
                  <a:pt x="972" y="222"/>
                </a:lnTo>
                <a:lnTo>
                  <a:pt x="972" y="210"/>
                </a:lnTo>
                <a:lnTo>
                  <a:pt x="874" y="214"/>
                </a:lnTo>
                <a:lnTo>
                  <a:pt x="954" y="122"/>
                </a:lnTo>
                <a:lnTo>
                  <a:pt x="940" y="108"/>
                </a:lnTo>
                <a:lnTo>
                  <a:pt x="854" y="200"/>
                </a:lnTo>
                <a:lnTo>
                  <a:pt x="846" y="98"/>
                </a:lnTo>
                <a:lnTo>
                  <a:pt x="834" y="98"/>
                </a:lnTo>
                <a:lnTo>
                  <a:pt x="838" y="218"/>
                </a:lnTo>
                <a:lnTo>
                  <a:pt x="742" y="320"/>
                </a:lnTo>
                <a:lnTo>
                  <a:pt x="728" y="122"/>
                </a:lnTo>
                <a:lnTo>
                  <a:pt x="714" y="122"/>
                </a:lnTo>
                <a:lnTo>
                  <a:pt x="720" y="344"/>
                </a:lnTo>
                <a:lnTo>
                  <a:pt x="636" y="434"/>
                </a:lnTo>
                <a:lnTo>
                  <a:pt x="636" y="434"/>
                </a:lnTo>
                <a:lnTo>
                  <a:pt x="614" y="422"/>
                </a:lnTo>
                <a:lnTo>
                  <a:pt x="590" y="414"/>
                </a:lnTo>
                <a:lnTo>
                  <a:pt x="576" y="412"/>
                </a:lnTo>
                <a:lnTo>
                  <a:pt x="564" y="412"/>
                </a:lnTo>
                <a:lnTo>
                  <a:pt x="552" y="412"/>
                </a:lnTo>
                <a:lnTo>
                  <a:pt x="538" y="414"/>
                </a:lnTo>
                <a:lnTo>
                  <a:pt x="502" y="312"/>
                </a:lnTo>
                <a:lnTo>
                  <a:pt x="602" y="108"/>
                </a:lnTo>
                <a:lnTo>
                  <a:pt x="588" y="100"/>
                </a:lnTo>
                <a:lnTo>
                  <a:pt x="492" y="282"/>
                </a:lnTo>
                <a:lnTo>
                  <a:pt x="440" y="132"/>
                </a:lnTo>
                <a:lnTo>
                  <a:pt x="488" y="30"/>
                </a:lnTo>
                <a:lnTo>
                  <a:pt x="478" y="24"/>
                </a:lnTo>
                <a:lnTo>
                  <a:pt x="432" y="112"/>
                </a:lnTo>
                <a:lnTo>
                  <a:pt x="394" y="0"/>
                </a:lnTo>
                <a:lnTo>
                  <a:pt x="374" y="6"/>
                </a:lnTo>
                <a:lnTo>
                  <a:pt x="410" y="124"/>
                </a:lnTo>
                <a:lnTo>
                  <a:pt x="318" y="78"/>
                </a:lnTo>
                <a:lnTo>
                  <a:pt x="312" y="88"/>
                </a:lnTo>
                <a:lnTo>
                  <a:pt x="416" y="144"/>
                </a:lnTo>
                <a:lnTo>
                  <a:pt x="458" y="278"/>
                </a:lnTo>
                <a:lnTo>
                  <a:pt x="278" y="192"/>
                </a:lnTo>
                <a:lnTo>
                  <a:pt x="272" y="204"/>
                </a:lnTo>
                <a:lnTo>
                  <a:pt x="466" y="308"/>
                </a:lnTo>
                <a:lnTo>
                  <a:pt x="502" y="426"/>
                </a:lnTo>
                <a:lnTo>
                  <a:pt x="502" y="426"/>
                </a:lnTo>
                <a:lnTo>
                  <a:pt x="490" y="432"/>
                </a:lnTo>
                <a:lnTo>
                  <a:pt x="480" y="440"/>
                </a:lnTo>
                <a:lnTo>
                  <a:pt x="470" y="448"/>
                </a:lnTo>
                <a:lnTo>
                  <a:pt x="460" y="458"/>
                </a:lnTo>
                <a:lnTo>
                  <a:pt x="452" y="468"/>
                </a:lnTo>
                <a:lnTo>
                  <a:pt x="446" y="478"/>
                </a:lnTo>
                <a:lnTo>
                  <a:pt x="440" y="490"/>
                </a:lnTo>
                <a:lnTo>
                  <a:pt x="434" y="502"/>
                </a:lnTo>
                <a:lnTo>
                  <a:pt x="332" y="482"/>
                </a:lnTo>
                <a:lnTo>
                  <a:pt x="202" y="294"/>
                </a:lnTo>
                <a:lnTo>
                  <a:pt x="190" y="302"/>
                </a:lnTo>
                <a:lnTo>
                  <a:pt x="298" y="476"/>
                </a:lnTo>
                <a:lnTo>
                  <a:pt x="142" y="446"/>
                </a:lnTo>
                <a:lnTo>
                  <a:pt x="80" y="354"/>
                </a:lnTo>
                <a:lnTo>
                  <a:pt x="70" y="360"/>
                </a:lnTo>
                <a:lnTo>
                  <a:pt x="120" y="442"/>
                </a:lnTo>
                <a:lnTo>
                  <a:pt x="2" y="420"/>
                </a:lnTo>
                <a:lnTo>
                  <a:pt x="0" y="426"/>
                </a:lnTo>
                <a:lnTo>
                  <a:pt x="0" y="440"/>
                </a:lnTo>
                <a:lnTo>
                  <a:pt x="120" y="468"/>
                </a:lnTo>
                <a:lnTo>
                  <a:pt x="34" y="526"/>
                </a:lnTo>
                <a:lnTo>
                  <a:pt x="40" y="536"/>
                </a:lnTo>
                <a:lnTo>
                  <a:pt x="142" y="472"/>
                </a:lnTo>
                <a:lnTo>
                  <a:pt x="280" y="504"/>
                </a:lnTo>
                <a:lnTo>
                  <a:pt x="214" y="548"/>
                </a:lnTo>
                <a:lnTo>
                  <a:pt x="250" y="548"/>
                </a:lnTo>
                <a:lnTo>
                  <a:pt x="310" y="512"/>
                </a:lnTo>
                <a:lnTo>
                  <a:pt x="428" y="538"/>
                </a:lnTo>
                <a:lnTo>
                  <a:pt x="428" y="538"/>
                </a:lnTo>
                <a:lnTo>
                  <a:pt x="426" y="548"/>
                </a:lnTo>
                <a:lnTo>
                  <a:pt x="464" y="548"/>
                </a:lnTo>
                <a:lnTo>
                  <a:pt x="464" y="548"/>
                </a:lnTo>
                <a:lnTo>
                  <a:pt x="466" y="532"/>
                </a:lnTo>
                <a:lnTo>
                  <a:pt x="468" y="518"/>
                </a:lnTo>
                <a:lnTo>
                  <a:pt x="474" y="504"/>
                </a:lnTo>
                <a:lnTo>
                  <a:pt x="482" y="490"/>
                </a:lnTo>
                <a:lnTo>
                  <a:pt x="492" y="478"/>
                </a:lnTo>
                <a:lnTo>
                  <a:pt x="504" y="468"/>
                </a:lnTo>
                <a:lnTo>
                  <a:pt x="516" y="460"/>
                </a:lnTo>
                <a:lnTo>
                  <a:pt x="532" y="454"/>
                </a:lnTo>
                <a:lnTo>
                  <a:pt x="532" y="454"/>
                </a:lnTo>
                <a:lnTo>
                  <a:pt x="550" y="450"/>
                </a:lnTo>
                <a:lnTo>
                  <a:pt x="570" y="450"/>
                </a:lnTo>
                <a:lnTo>
                  <a:pt x="588" y="454"/>
                </a:lnTo>
                <a:lnTo>
                  <a:pt x="606" y="460"/>
                </a:lnTo>
                <a:lnTo>
                  <a:pt x="622" y="470"/>
                </a:lnTo>
                <a:lnTo>
                  <a:pt x="634" y="482"/>
                </a:lnTo>
                <a:lnTo>
                  <a:pt x="646" y="498"/>
                </a:lnTo>
                <a:lnTo>
                  <a:pt x="654" y="516"/>
                </a:lnTo>
                <a:lnTo>
                  <a:pt x="654" y="516"/>
                </a:lnTo>
                <a:lnTo>
                  <a:pt x="658" y="532"/>
                </a:lnTo>
                <a:lnTo>
                  <a:pt x="658" y="548"/>
                </a:lnTo>
                <a:lnTo>
                  <a:pt x="696" y="548"/>
                </a:lnTo>
                <a:lnTo>
                  <a:pt x="696" y="548"/>
                </a:lnTo>
                <a:lnTo>
                  <a:pt x="694" y="526"/>
                </a:lnTo>
                <a:lnTo>
                  <a:pt x="690" y="504"/>
                </a:lnTo>
                <a:lnTo>
                  <a:pt x="690" y="504"/>
                </a:lnTo>
                <a:lnTo>
                  <a:pt x="686" y="492"/>
                </a:lnTo>
                <a:lnTo>
                  <a:pt x="680" y="480"/>
                </a:lnTo>
                <a:lnTo>
                  <a:pt x="672" y="470"/>
                </a:lnTo>
                <a:lnTo>
                  <a:pt x="664" y="458"/>
                </a:lnTo>
                <a:lnTo>
                  <a:pt x="736" y="376"/>
                </a:lnTo>
                <a:lnTo>
                  <a:pt x="962" y="360"/>
                </a:lnTo>
                <a:close/>
              </a:path>
            </a:pathLst>
          </a:custGeom>
          <a:solidFill>
            <a:srgbClr val="feffff">
              <a:alpha val="76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PlaceHolder 19"/>
          <p:cNvSpPr>
            <a:spLocks noGrp="1"/>
          </p:cNvSpPr>
          <p:nvPr>
            <p:ph type="dt"/>
          </p:nvPr>
        </p:nvSpPr>
        <p:spPr>
          <a:xfrm>
            <a:off x="6437520" y="5951880"/>
            <a:ext cx="2133360" cy="3646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EB195DAF-A9E2-4BBB-B820-D6C1AF889CAB}" type="datetime">
              <a:rPr b="0" lang="ru-RU" sz="9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20.4.21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" name="PlaceHolder 20"/>
          <p:cNvSpPr>
            <a:spLocks noGrp="1"/>
          </p:cNvSpPr>
          <p:nvPr>
            <p:ph type="ftr"/>
          </p:nvPr>
        </p:nvSpPr>
        <p:spPr>
          <a:xfrm>
            <a:off x="1180800" y="5951880"/>
            <a:ext cx="5256000" cy="364680"/>
          </a:xfrm>
          <a:prstGeom prst="rect">
            <a:avLst/>
          </a:prstGeom>
        </p:spPr>
        <p:txBody>
          <a:bodyPr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" name="PlaceHolder 21"/>
          <p:cNvSpPr>
            <a:spLocks noGrp="1"/>
          </p:cNvSpPr>
          <p:nvPr>
            <p:ph type="sldNum"/>
          </p:nvPr>
        </p:nvSpPr>
        <p:spPr>
          <a:xfrm>
            <a:off x="572760" y="5951880"/>
            <a:ext cx="608040" cy="3646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89DBF7B5-BCD1-4DEA-BDDA-5737726668DD}" type="slidenum">
              <a:rPr b="0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" name="PlaceHolder 2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22" name="PlaceHolder 2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Второй уровень структуры</a:t>
            </a:r>
            <a:endParaRPr b="0" lang="ru-RU" sz="1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Третий уровень структуры</a:t>
            </a:r>
            <a:endParaRPr b="0" lang="ru-RU" sz="1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Четвёртый уровень структуры</a:t>
            </a:r>
            <a:endParaRPr b="0" lang="ru-RU" sz="1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442440" y="1297080"/>
            <a:ext cx="8208720" cy="201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00174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ФЗ от 22.12.2020 № 441-ФЗ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00174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 cap="all">
                <a:solidFill>
                  <a:srgbClr val="00174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 внесении изменения в статью 161 Жилищного кодекса Российской Федерации»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Вступает в силу с 02.01.2021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3869280" y="2205000"/>
            <a:ext cx="1295640" cy="791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3"/>
          <p:cNvSpPr/>
          <p:nvPr/>
        </p:nvSpPr>
        <p:spPr>
          <a:xfrm>
            <a:off x="2195640" y="5517360"/>
            <a:ext cx="6805080" cy="118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Кузнецова Светлана Сергеевна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главный специалист отдела развития жилищного хозяйства министерства жилищно-коммунального хозяйства Ростовской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" name="Picture 2" descr=""/>
          <p:cNvPicPr/>
          <p:nvPr/>
        </p:nvPicPr>
        <p:blipFill>
          <a:blip r:embed="rId1"/>
          <a:srcRect l="0" t="0" r="19767" b="0"/>
          <a:stretch/>
        </p:blipFill>
        <p:spPr>
          <a:xfrm>
            <a:off x="3492000" y="3328560"/>
            <a:ext cx="2339640" cy="1931760"/>
          </a:xfrm>
          <a:prstGeom prst="rect">
            <a:avLst/>
          </a:prstGeom>
          <a:ln w="28440">
            <a:solidFill>
              <a:srgbClr val="0070c0"/>
            </a:solidFill>
            <a:round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0" y="476640"/>
            <a:ext cx="9143640" cy="557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Ч. 17 ст. 161  ЖК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ОМСУ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течение 5 рабочих дней со дня принятия решения об определении временной УО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письменно уведомляет всех собственников о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c00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принятии указанного решения,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условиях договора управления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ff0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условиях прекращения договора управления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Договор управления МКД между УО и собственниками помещений считается заключенным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 дня принятия ОМСУ решения об определении УО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4212000" y="1340640"/>
            <a:ext cx="719640" cy="64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3"/>
          <p:cNvSpPr/>
          <p:nvPr/>
        </p:nvSpPr>
        <p:spPr>
          <a:xfrm>
            <a:off x="4212000" y="2421000"/>
            <a:ext cx="719640" cy="64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4"/>
          <p:cNvSpPr/>
          <p:nvPr/>
        </p:nvSpPr>
        <p:spPr>
          <a:xfrm>
            <a:off x="4280760" y="5157360"/>
            <a:ext cx="719640" cy="64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5" name="Picture 4" descr=""/>
          <p:cNvPicPr/>
          <p:nvPr/>
        </p:nvPicPr>
        <p:blipFill>
          <a:blip r:embed="rId1"/>
          <a:stretch/>
        </p:blipFill>
        <p:spPr>
          <a:xfrm>
            <a:off x="179640" y="121680"/>
            <a:ext cx="2747520" cy="1545480"/>
          </a:xfrm>
          <a:prstGeom prst="rect">
            <a:avLst/>
          </a:prstGeom>
          <a:ln>
            <a:noFill/>
          </a:ln>
        </p:spPr>
      </p:pic>
      <p:pic>
        <p:nvPicPr>
          <p:cNvPr id="66" name="Picture 6" descr=""/>
          <p:cNvPicPr/>
          <p:nvPr/>
        </p:nvPicPr>
        <p:blipFill>
          <a:blip r:embed="rId2"/>
          <a:stretch/>
        </p:blipFill>
        <p:spPr>
          <a:xfrm>
            <a:off x="123120" y="2269080"/>
            <a:ext cx="1753560" cy="1519560"/>
          </a:xfrm>
          <a:prstGeom prst="rect">
            <a:avLst/>
          </a:prstGeom>
          <a:ln>
            <a:noFill/>
          </a:ln>
        </p:spPr>
      </p:pic>
      <p:pic>
        <p:nvPicPr>
          <p:cNvPr id="67" name="Picture 8" descr=""/>
          <p:cNvPicPr/>
          <p:nvPr/>
        </p:nvPicPr>
        <p:blipFill>
          <a:blip r:embed="rId3"/>
          <a:stretch/>
        </p:blipFill>
        <p:spPr>
          <a:xfrm>
            <a:off x="7236360" y="2421000"/>
            <a:ext cx="1142640" cy="163800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13</TotalTime>
  <Application>LibreOffice/5.2.3.3$Windows_x86 LibreOffice_project/d54a8868f08a7b39642414cf2c8ef2f228f780cf</Application>
  <Words>76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2021-03-08T13:05:50Z</dcterms:created>
  <dc:creator>home PC</dc:creator>
  <dc:description/>
  <dc:language>ru-RU</dc:language>
  <cp:lastModifiedBy>Кузнецова</cp:lastModifiedBy>
  <dcterms:modified xsi:type="dcterms:W3CDTF">2021-03-11T15:38:52Z</dcterms:modified>
  <cp:revision>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