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charts/style3.xml" ContentType="application/vnd.ms-office.chart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charts/chart6.xml" ContentType="application/vnd.openxmlformats-officedocument.drawingml.chart+xml"/>
  <Override PartName="/ppt/diagrams/data3.xml" ContentType="application/vnd.openxmlformats-officedocument.drawingml.diagramData+xml"/>
  <Override PartName="/ppt/charts/chart4.xml" ContentType="application/vnd.openxmlformats-officedocument.drawingml.chart+xml"/>
  <Override PartName="/ppt/diagrams/colors5.xml" ContentType="application/vnd.openxmlformats-officedocument.drawingml.diagramColors+xml"/>
  <Override PartName="/ppt/charts/style6.xml" ContentType="application/vnd.ms-office.chart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charts/style4.xml" ContentType="application/vnd.ms-office.chartstyle+xml"/>
  <Override PartName="/ppt/diagrams/drawing4.xml" ContentType="application/vnd.ms-office.drawingml.diagramDrawing+xml"/>
  <Default Extension="jpg" ContentType="image/jpeg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8000"/>
    <a:srgbClr val="00FF00"/>
    <a:srgbClr val="99FF66"/>
    <a:srgbClr val="FF9900"/>
    <a:srgbClr val="2EA5E5"/>
    <a:srgbClr val="FFFF66"/>
    <a:srgbClr val="FFCC66"/>
    <a:srgbClr val="FF66FF"/>
    <a:srgbClr val="CC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905" autoAdjust="0"/>
    <p:restoredTop sz="94660"/>
  </p:normalViewPr>
  <p:slideViewPr>
    <p:cSldViewPr snapToGrid="0">
      <p:cViewPr varScale="1">
        <p:scale>
          <a:sx n="61" d="100"/>
          <a:sy n="61" d="100"/>
        </p:scale>
        <p:origin x="-30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rgbClr val="008000"/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rgbClr val="008000"/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rgbClr val="008000"/>
              </a:solidFill>
              <a:ln>
                <a:noFill/>
              </a:ln>
              <a:effectLst/>
            </c:spPr>
          </c:dPt>
          <c:dPt>
            <c:idx val="3"/>
            <c:spPr>
              <a:solidFill>
                <a:srgbClr val="008000"/>
              </a:solidFill>
              <a:ln>
                <a:noFill/>
              </a:ln>
              <a:effectLst/>
            </c:spPr>
          </c:dPt>
          <c:dPt>
            <c:idx val="4"/>
            <c:spPr>
              <a:solidFill>
                <a:srgbClr val="008000"/>
              </a:solidFill>
              <a:ln>
                <a:noFill/>
              </a:ln>
              <a:effectLst/>
            </c:spPr>
          </c:dPt>
          <c:dPt>
            <c:idx val="5"/>
            <c:spPr>
              <a:solidFill>
                <a:srgbClr val="008000"/>
              </a:solidFill>
              <a:ln>
                <a:noFill/>
              </a:ln>
              <a:effectLst/>
            </c:spPr>
          </c:dPt>
          <c:dPt>
            <c:idx val="6"/>
            <c:spPr>
              <a:solidFill>
                <a:srgbClr val="008000"/>
              </a:solidFill>
              <a:ln>
                <a:noFill/>
              </a:ln>
              <a:effectLst/>
            </c:spPr>
          </c:dPt>
          <c:dPt>
            <c:idx val="7"/>
            <c:spPr>
              <a:solidFill>
                <a:srgbClr val="008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Лист1!$B$2:$B$9</c:f>
              <c:numCache>
                <c:formatCode>#,##0.00</c:formatCode>
                <c:ptCount val="8"/>
                <c:pt idx="0">
                  <c:v>21642.9</c:v>
                </c:pt>
                <c:pt idx="1">
                  <c:v>21067.1</c:v>
                </c:pt>
                <c:pt idx="2">
                  <c:v>22320</c:v>
                </c:pt>
                <c:pt idx="3">
                  <c:v>23005.3</c:v>
                </c:pt>
                <c:pt idx="4">
                  <c:v>30961.5</c:v>
                </c:pt>
                <c:pt idx="5">
                  <c:v>28131.9</c:v>
                </c:pt>
                <c:pt idx="6">
                  <c:v>27592.5</c:v>
                </c:pt>
                <c:pt idx="7">
                  <c:v>29787.4</c:v>
                </c:pt>
              </c:numCache>
            </c:numRef>
          </c:val>
        </c:ser>
        <c:dLbls/>
        <c:gapWidth val="219"/>
        <c:overlap val="-27"/>
        <c:axId val="80098432"/>
        <c:axId val="80100352"/>
      </c:barChart>
      <c:catAx>
        <c:axId val="80098432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400" b="1" dirty="0" smtClean="0">
                    <a:solidFill>
                      <a:schemeClr val="tx1"/>
                    </a:solidFill>
                  </a:rPr>
                  <a:t>Года</a:t>
                </a:r>
                <a:r>
                  <a:rPr lang="ru-RU" dirty="0" smtClean="0"/>
                  <a:t> </a:t>
                </a:r>
                <a:endParaRPr lang="ru-RU" dirty="0"/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100352"/>
        <c:crosses val="autoZero"/>
        <c:auto val="1"/>
        <c:lblAlgn val="ctr"/>
        <c:lblOffset val="100"/>
      </c:catAx>
      <c:valAx>
        <c:axId val="801003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400" b="1" dirty="0" smtClean="0">
                    <a:solidFill>
                      <a:schemeClr val="tx1"/>
                    </a:solidFill>
                  </a:rPr>
                  <a:t>Тыс. рублей</a:t>
                </a:r>
                <a:endParaRPr lang="ru-RU" sz="1400" b="1" dirty="0">
                  <a:solidFill>
                    <a:schemeClr val="tx1"/>
                  </a:solidFill>
                </a:endParaRP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#,##0.0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09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rotY val="124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9.5028337700933593E-2"/>
          <c:w val="1"/>
          <c:h val="0.8620249232599890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explosion val="18"/>
          <c:dPt>
            <c:idx val="0"/>
            <c:explosion val="1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6.7484673443259188E-2"/>
                  <c:y val="-0.121897163120567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dirty="0" smtClean="0">
                        <a:solidFill>
                          <a:schemeClr val="tx1"/>
                        </a:solidFill>
                      </a:rPr>
                      <a:t>Государственная</a:t>
                    </a:r>
                  </a:p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dirty="0" smtClean="0">
                        <a:solidFill>
                          <a:schemeClr val="tx1"/>
                        </a:solidFill>
                      </a:rPr>
                      <a:t> пошлина </a:t>
                    </a:r>
                  </a:p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dirty="0" smtClean="0">
                        <a:solidFill>
                          <a:schemeClr val="tx1"/>
                        </a:solidFill>
                      </a:rPr>
                      <a:t>(7,8 т.р.)</a:t>
                    </a:r>
                    <a:endParaRPr lang="ru-RU" sz="1400" baseline="0" dirty="0" smtClean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Val val="1"/>
              <c:showCatName val="1"/>
            </c:dLbl>
            <c:dLbl>
              <c:idx val="1"/>
              <c:layout>
                <c:manualLayout>
                  <c:x val="8.3844594277988724E-2"/>
                  <c:y val="-4.432624113475179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baseline="0" dirty="0" smtClean="0">
                        <a:solidFill>
                          <a:schemeClr val="tx1"/>
                        </a:solidFill>
                      </a:rPr>
                      <a:t>Акцизы (3042,6 т.р.)</a:t>
                    </a:r>
                    <a:endParaRPr lang="ru-RU" sz="1400" baseline="0" dirty="0" smtClean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Val val="1"/>
              <c:showCatName val="1"/>
            </c:dLbl>
            <c:dLbl>
              <c:idx val="2"/>
              <c:layout>
                <c:manualLayout>
                  <c:x val="0.22188146657673008"/>
                  <c:y val="-4.200709483989052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dirty="0" smtClean="0">
                        <a:solidFill>
                          <a:schemeClr val="tx1"/>
                        </a:solidFill>
                      </a:rPr>
                      <a:t>Налоги</a:t>
                    </a:r>
                    <a:r>
                      <a:rPr lang="ru-RU" sz="1400" baseline="0" dirty="0" smtClean="0">
                        <a:solidFill>
                          <a:schemeClr val="tx1"/>
                        </a:solidFill>
                      </a:rPr>
                      <a:t> на совокупный доход  (1717,4 т.р.)</a:t>
                    </a:r>
                    <a:endParaRPr lang="ru-RU" sz="1400" dirty="0" smtClean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23000510925480397"/>
                      <c:h val="0.1146003837957590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0.2208589312688487"/>
                  <c:y val="-2.437943262411348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baseline="0" dirty="0" smtClean="0">
                        <a:solidFill>
                          <a:schemeClr val="tx1"/>
                        </a:solidFill>
                      </a:rPr>
                      <a:t>Налоги на имущество</a:t>
                    </a:r>
                  </a:p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baseline="0" dirty="0" smtClean="0">
                        <a:solidFill>
                          <a:schemeClr val="tx1"/>
                        </a:solidFill>
                      </a:rPr>
                      <a:t> (12 607,1т.р.)</a:t>
                    </a:r>
                    <a:endParaRPr lang="ru-RU" sz="1400" baseline="0" dirty="0" smtClean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Val val="1"/>
              <c:showCatName val="1"/>
            </c:dLbl>
            <c:dLbl>
              <c:idx val="4"/>
              <c:layout>
                <c:manualLayout>
                  <c:x val="-0.13701433699085988"/>
                  <c:y val="-2.881205673758864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baseline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Times New Roman" panose="02020603050405020304" pitchFamily="18" charset="0"/>
                      </a:rPr>
                      <a:t>Штрафы (15,8 т.р.) </a:t>
                    </a:r>
                    <a:endParaRPr lang="ru-RU" sz="1400" baseline="0" dirty="0" smtClean="0">
                      <a:solidFill>
                        <a:schemeClr val="tx1"/>
                      </a:solidFill>
                      <a:latin typeface="Calibri" pitchFamily="34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Val val="1"/>
              <c:showCatName val="1"/>
            </c:dLbl>
            <c:dLbl>
              <c:idx val="5"/>
              <c:layout>
                <c:manualLayout>
                  <c:x val="-5.8282217973723981E-2"/>
                  <c:y val="-0.2393617021276595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baseline="0" dirty="0" smtClean="0">
                        <a:solidFill>
                          <a:schemeClr val="tx1"/>
                        </a:solidFill>
                      </a:rPr>
                      <a:t>Доходы от использования имущества (4973,2 т.р.)</a:t>
                    </a:r>
                    <a:endParaRPr lang="ru-RU" baseline="0" dirty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4.1411049612909138E-2"/>
                  <c:y val="-4.967979175691957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Calibri" pitchFamily="34" charset="0"/>
                        <a:ea typeface="+mn-ea"/>
                        <a:cs typeface="+mn-cs"/>
                      </a:defRPr>
                    </a:pPr>
                    <a:r>
                      <a:rPr lang="ru-RU" sz="1400" dirty="0" smtClean="0">
                        <a:solidFill>
                          <a:schemeClr val="tx1"/>
                        </a:solidFill>
                        <a:latin typeface="Calibri" pitchFamily="34" charset="0"/>
                        <a:cs typeface="Times New Roman" panose="02020603050405020304" pitchFamily="18" charset="0"/>
                      </a:rPr>
                      <a:t>Доходы от продажи материальных и нематериальных активов</a:t>
                    </a:r>
                  </a:p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Calibri" pitchFamily="34" charset="0"/>
                        <a:ea typeface="+mn-ea"/>
                        <a:cs typeface="+mn-cs"/>
                      </a:defRPr>
                    </a:pPr>
                    <a:r>
                      <a:rPr lang="ru-RU" sz="1400" dirty="0" smtClean="0">
                        <a:solidFill>
                          <a:schemeClr val="tx1"/>
                        </a:solidFill>
                        <a:latin typeface="Calibri" pitchFamily="34" charset="0"/>
                        <a:cs typeface="Times New Roman" panose="02020603050405020304" pitchFamily="18" charset="0"/>
                      </a:rPr>
                      <a:t> (13,2 т.р.)</a:t>
                    </a:r>
                    <a:endParaRPr lang="ru-RU" sz="1400" dirty="0" smtClean="0">
                      <a:solidFill>
                        <a:schemeClr val="tx1"/>
                      </a:solidFill>
                      <a:latin typeface="Calibri" pitchFamily="34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CatName val="1"/>
            </c:dLbl>
            <c:dLbl>
              <c:idx val="7"/>
              <c:layout>
                <c:manualLayout>
                  <c:x val="2.3704253209064489E-2"/>
                  <c:y val="-6.48033042265271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Calibri" pitchFamily="34" charset="0"/>
                        <a:ea typeface="+mn-ea"/>
                        <a:cs typeface="+mn-cs"/>
                      </a:defRPr>
                    </a:pPr>
                    <a:r>
                      <a:rPr lang="ru-RU" sz="1400" dirty="0" smtClean="0">
                        <a:solidFill>
                          <a:schemeClr val="tx1"/>
                        </a:solidFill>
                        <a:latin typeface="Calibri" pitchFamily="34" charset="0"/>
                        <a:cs typeface="Times New Roman" panose="02020603050405020304" pitchFamily="18" charset="0"/>
                      </a:rPr>
                      <a:t>НДФЛ</a:t>
                    </a:r>
                    <a:r>
                      <a:rPr lang="ru-RU" sz="1400" baseline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Times New Roman" panose="02020603050405020304" pitchFamily="18" charset="0"/>
                      </a:rPr>
                      <a:t> (5754,8т.р)</a:t>
                    </a:r>
                    <a:endParaRPr lang="ru-RU" sz="1400" dirty="0" smtClean="0">
                      <a:solidFill>
                        <a:schemeClr val="tx1"/>
                      </a:solidFill>
                      <a:latin typeface="Calibri" pitchFamily="34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CatName val="1"/>
            </c:dLbl>
            <c:spPr>
              <a:noFill/>
              <a:ln>
                <a:noFill/>
              </a:ln>
              <a:effectLst/>
            </c:spPr>
            <c:dLblPos val="outEnd"/>
            <c:showCatName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Госпошлина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Налоги на имущество</c:v>
                </c:pt>
                <c:pt idx="4">
                  <c:v>Штрафы</c:v>
                </c:pt>
                <c:pt idx="5">
                  <c:v>Доходы от использования имущества</c:v>
                </c:pt>
                <c:pt idx="6">
                  <c:v>Доходы от продажи материальных и нематериальных активов</c:v>
                </c:pt>
                <c:pt idx="7">
                  <c:v>НДФЛ</c:v>
                </c:pt>
              </c:strCache>
            </c:strRef>
          </c:cat>
          <c:val>
            <c:numRef>
              <c:f>Лист1!$B$2:$B$9</c:f>
              <c:numCache>
                <c:formatCode>#,##0.00</c:formatCode>
                <c:ptCount val="8"/>
                <c:pt idx="0">
                  <c:v>7.8</c:v>
                </c:pt>
                <c:pt idx="1">
                  <c:v>3042.6</c:v>
                </c:pt>
                <c:pt idx="2">
                  <c:v>1717.4</c:v>
                </c:pt>
                <c:pt idx="3">
                  <c:v>12607.1</c:v>
                </c:pt>
                <c:pt idx="4">
                  <c:v>15.8</c:v>
                </c:pt>
                <c:pt idx="5">
                  <c:v>4973.2</c:v>
                </c:pt>
                <c:pt idx="6" formatCode="General">
                  <c:v>13.2</c:v>
                </c:pt>
                <c:pt idx="7">
                  <c:v>5754.8</c:v>
                </c:pt>
              </c:numCache>
            </c:numRef>
          </c:val>
        </c:ser>
        <c:dLbls>
          <c:showCatName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факт 2012 г.</c:v>
                </c:pt>
                <c:pt idx="1">
                  <c:v>ожидаемое исполнение 2013 г.</c:v>
                </c:pt>
                <c:pt idx="2">
                  <c:v>проект 2014 г.</c:v>
                </c:pt>
                <c:pt idx="3">
                  <c:v>проект 2015 г.</c:v>
                </c:pt>
                <c:pt idx="4">
                  <c:v>проект 2016 г.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1776.5</c:v>
                </c:pt>
                <c:pt idx="1">
                  <c:v>2198.1999999999998</c:v>
                </c:pt>
                <c:pt idx="2">
                  <c:v>5670</c:v>
                </c:pt>
                <c:pt idx="3">
                  <c:v>5493.3</c:v>
                </c:pt>
                <c:pt idx="4">
                  <c:v>5767.9</c:v>
                </c:pt>
              </c:numCache>
            </c:numRef>
          </c:val>
        </c:ser>
        <c:dLbls/>
        <c:axId val="102372480"/>
        <c:axId val="102374784"/>
      </c:barChart>
      <c:catAx>
        <c:axId val="102372480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2000" b="1" dirty="0" smtClean="0">
                    <a:solidFill>
                      <a:schemeClr val="tx1"/>
                    </a:solidFill>
                  </a:rPr>
                  <a:t>Годы</a:t>
                </a:r>
                <a:r>
                  <a:rPr lang="ru-RU" dirty="0" smtClean="0"/>
                  <a:t> 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0.48150532309277477"/>
              <c:y val="0.9212629183070864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374784"/>
        <c:crosses val="autoZero"/>
        <c:auto val="1"/>
        <c:lblAlgn val="ctr"/>
        <c:lblOffset val="100"/>
      </c:catAx>
      <c:valAx>
        <c:axId val="1023747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2000" b="1" dirty="0" smtClean="0">
                    <a:solidFill>
                      <a:schemeClr val="tx1"/>
                    </a:solidFill>
                  </a:rPr>
                  <a:t>Тыс.руб</a:t>
                </a:r>
                <a:r>
                  <a:rPr lang="ru-RU" dirty="0" smtClean="0"/>
                  <a:t>.</a:t>
                </a:r>
                <a:endParaRPr lang="ru-RU" dirty="0"/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#,##0.00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372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  <a:sp3d/>
          </c:spPr>
          <c:cat>
            <c:strRef>
              <c:f>Лист1!$A$2:$A$6</c:f>
              <c:strCache>
                <c:ptCount val="5"/>
                <c:pt idx="0">
                  <c:v>Факт 2012 г.</c:v>
                </c:pt>
                <c:pt idx="1">
                  <c:v>Ожидаемое исполнение 2013 г.</c:v>
                </c:pt>
                <c:pt idx="2">
                  <c:v>Проект 2014 г.</c:v>
                </c:pt>
                <c:pt idx="3">
                  <c:v>Проект 2015 г.</c:v>
                </c:pt>
                <c:pt idx="4">
                  <c:v>Проект 2016 г.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10653.5</c:v>
                </c:pt>
                <c:pt idx="1">
                  <c:v>11712.1</c:v>
                </c:pt>
                <c:pt idx="2">
                  <c:v>6937.1</c:v>
                </c:pt>
                <c:pt idx="3">
                  <c:v>5206.8</c:v>
                </c:pt>
                <c:pt idx="4">
                  <c:v>5202.7</c:v>
                </c:pt>
              </c:numCache>
            </c:numRef>
          </c:val>
        </c:ser>
        <c:dLbls/>
        <c:shape val="box"/>
        <c:axId val="111252992"/>
        <c:axId val="111254912"/>
        <c:axId val="0"/>
      </c:bar3DChart>
      <c:catAx>
        <c:axId val="111252992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2000" b="1" dirty="0" smtClean="0">
                    <a:solidFill>
                      <a:schemeClr val="tx1"/>
                    </a:solidFill>
                  </a:rPr>
                  <a:t>Годы</a:t>
                </a:r>
                <a:r>
                  <a:rPr lang="ru-RU" dirty="0" smtClean="0"/>
                  <a:t> </a:t>
                </a:r>
                <a:endParaRPr lang="ru-RU" dirty="0"/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1254912"/>
        <c:crosses val="autoZero"/>
        <c:auto val="1"/>
        <c:lblAlgn val="ctr"/>
        <c:lblOffset val="100"/>
      </c:catAx>
      <c:valAx>
        <c:axId val="11125491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2000" b="1" dirty="0" smtClean="0">
                    <a:solidFill>
                      <a:schemeClr val="tx1"/>
                    </a:solidFill>
                  </a:rPr>
                  <a:t>Тыс.руб.</a:t>
                </a:r>
                <a:endParaRPr lang="ru-RU" sz="2000" b="1" dirty="0">
                  <a:solidFill>
                    <a:schemeClr val="tx1"/>
                  </a:solidFill>
                </a:endParaRP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#,##0.00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125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955241141732289"/>
          <c:y val="2.8839934249511923E-2"/>
          <c:w val="0.57249126476377965"/>
          <c:h val="0.8798902017784079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Щс/п., формируемые в рамках муниципальных программ Щс/п.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33584.199999999997</c:v>
                </c:pt>
                <c:pt idx="1">
                  <c:v>21144.7</c:v>
                </c:pt>
                <c:pt idx="2">
                  <c:v>22175.4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 бюджета Щс/п.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7772.4</c:v>
                </c:pt>
                <c:pt idx="1">
                  <c:v>8184.1</c:v>
                </c:pt>
                <c:pt idx="2">
                  <c:v>8882.9</c:v>
                </c:pt>
              </c:numCache>
            </c:numRef>
          </c:val>
        </c:ser>
        <c:dLbls/>
        <c:shape val="box"/>
        <c:axId val="114652672"/>
        <c:axId val="111478272"/>
        <c:axId val="0"/>
      </c:bar3DChart>
      <c:catAx>
        <c:axId val="114652672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 smtClean="0">
                    <a:solidFill>
                      <a:schemeClr val="tx1"/>
                    </a:solidFill>
                  </a:rPr>
                  <a:t>ГОДА</a:t>
                </a:r>
                <a:endParaRPr lang="ru-RU" dirty="0">
                  <a:solidFill>
                    <a:schemeClr val="tx1"/>
                  </a:solidFill>
                </a:endParaRP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1478272"/>
        <c:crosses val="autoZero"/>
        <c:auto val="1"/>
        <c:lblAlgn val="ctr"/>
        <c:lblOffset val="100"/>
      </c:catAx>
      <c:valAx>
        <c:axId val="1114782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 smtClean="0">
                    <a:solidFill>
                      <a:schemeClr val="tx1"/>
                    </a:solidFill>
                  </a:rPr>
                  <a:t>ТЫС.РУБ.</a:t>
                </a:r>
                <a:endParaRPr lang="ru-RU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1.486958661417323E-2"/>
              <c:y val="0.41575963239667618"/>
            </c:manualLayout>
          </c:layout>
          <c:spPr>
            <a:noFill/>
            <a:ln>
              <a:noFill/>
            </a:ln>
            <a:effectLst/>
          </c:spPr>
        </c:title>
        <c:numFmt formatCode="#,##0.00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465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40"/>
      <c:rotY val="69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1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1.0139777563554509E-2"/>
                  <c:y val="-5.995109129237874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23,7%</a:t>
                    </a:r>
                    <a:endParaRPr lang="en-US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0,4%</a:t>
                    </a:r>
                    <a:endParaRPr lang="en-US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244959910642715E-2"/>
                  <c:y val="-9.711096843559496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37,8%</a:t>
                    </a:r>
                    <a:endParaRPr lang="en-US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0,9%</a:t>
                    </a:r>
                    <a:endParaRPr lang="en-US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9015332583403426E-3"/>
                  <c:y val="-3.721856316322813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9,9%</a:t>
                    </a:r>
                    <a:endParaRPr lang="en-US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7.3646449115723246E-3"/>
                  <c:y val="-2.900215126709206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0,5</a:t>
                    </a:r>
                    <a:endParaRPr lang="en-US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2670192352835161E-3"/>
                  <c:y val="-3.63716759121754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26,3%</a:t>
                    </a:r>
                    <a:endParaRPr lang="en-US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mtClean="0"/>
                      <a:t>0,5%</a:t>
                    </a:r>
                    <a:endParaRPr lang="en-US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 (9 801,3 т.р.)</c:v>
                </c:pt>
                <c:pt idx="1">
                  <c:v>Национальная оборона (153,6 т.р.)</c:v>
                </c:pt>
                <c:pt idx="2">
                  <c:v>Национальная экономика (15 624,2 т.р.)</c:v>
                </c:pt>
                <c:pt idx="3">
                  <c:v>Национальная безопасность и правоохранительная деятельность (391,2 т.р.)</c:v>
                </c:pt>
                <c:pt idx="4">
                  <c:v>Жилищно-коммунальное хозяйство (4 084,8 т.р.)</c:v>
                </c:pt>
                <c:pt idx="5">
                  <c:v>Социальная политика (213,6 т.р.)</c:v>
                </c:pt>
                <c:pt idx="6">
                  <c:v>Культура, кинемотагрофия (10 877,9 т.р.)</c:v>
                </c:pt>
                <c:pt idx="7">
                  <c:v>Физическая культура и спорт (200,0 т.р.)</c:v>
                </c:pt>
              </c:strCache>
            </c:strRef>
          </c:cat>
          <c:val>
            <c:numRef>
              <c:f>Лист1!$B$2:$B$9</c:f>
              <c:numCache>
                <c:formatCode>0.000%</c:formatCode>
                <c:ptCount val="8"/>
                <c:pt idx="0">
                  <c:v>0.23700000000000002</c:v>
                </c:pt>
                <c:pt idx="1">
                  <c:v>4.000000000000001E-3</c:v>
                </c:pt>
                <c:pt idx="2">
                  <c:v>0.37800000000000006</c:v>
                </c:pt>
                <c:pt idx="3">
                  <c:v>9.0000000000000028E-3</c:v>
                </c:pt>
                <c:pt idx="4">
                  <c:v>9.9000000000000019E-2</c:v>
                </c:pt>
                <c:pt idx="5">
                  <c:v>5.000000000000001E-3</c:v>
                </c:pt>
                <c:pt idx="6">
                  <c:v>0.26300000000000001</c:v>
                </c:pt>
                <c:pt idx="7">
                  <c:v>5.000000000000001E-3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image" Target="../media/image14.jpeg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g"/><Relationship Id="rId3" Type="http://schemas.openxmlformats.org/officeDocument/2006/relationships/image" Target="../media/image16.jpg"/><Relationship Id="rId7" Type="http://schemas.openxmlformats.org/officeDocument/2006/relationships/image" Target="../media/image20.jpg"/><Relationship Id="rId2" Type="http://schemas.openxmlformats.org/officeDocument/2006/relationships/image" Target="../media/image15.jpg"/><Relationship Id="rId1" Type="http://schemas.openxmlformats.org/officeDocument/2006/relationships/image" Target="../media/image14.jpg"/><Relationship Id="rId6" Type="http://schemas.openxmlformats.org/officeDocument/2006/relationships/image" Target="../media/image19.jpg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D349F9-6BF2-40E3-8EF8-77D442DEFC3F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214B80-6174-44EC-9114-B7BD1CBCEB30}">
      <dgm:prSet phldrT="[Текст]" custT="1"/>
      <dgm:spPr>
        <a:solidFill>
          <a:schemeClr val="accent2">
            <a:lumMod val="5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2400" b="1" dirty="0" smtClean="0"/>
            <a:t>Бюджетное послание Президента Российской Федерации от 13 июня 2013 года «О бюджетной политике в 2014-2016 годах»</a:t>
          </a:r>
          <a:endParaRPr lang="ru-RU" sz="2400" b="1" dirty="0"/>
        </a:p>
      </dgm:t>
    </dgm:pt>
    <dgm:pt modelId="{47F1C634-5AA7-4209-AE35-3D8F5635052A}" type="parTrans" cxnId="{DA0D3CD2-72B2-4EBC-9301-491BDB6C7835}">
      <dgm:prSet/>
      <dgm:spPr/>
      <dgm:t>
        <a:bodyPr/>
        <a:lstStyle/>
        <a:p>
          <a:endParaRPr lang="ru-RU"/>
        </a:p>
      </dgm:t>
    </dgm:pt>
    <dgm:pt modelId="{1FBD8490-1E95-424C-9E36-E34CA4EC6FEF}" type="sibTrans" cxnId="{DA0D3CD2-72B2-4EBC-9301-491BDB6C7835}">
      <dgm:prSet/>
      <dgm:spPr/>
      <dgm:t>
        <a:bodyPr/>
        <a:lstStyle/>
        <a:p>
          <a:endParaRPr lang="ru-RU"/>
        </a:p>
      </dgm:t>
    </dgm:pt>
    <dgm:pt modelId="{BC637682-675F-464E-BF39-1ED37F82E3B4}">
      <dgm:prSet phldrT="[Текст]" custT="1"/>
      <dgm:spPr>
        <a:solidFill>
          <a:schemeClr val="accent2">
            <a:lumMod val="75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ru-RU" sz="2400" b="1" dirty="0" smtClean="0"/>
            <a:t>Прогноз социально-экономического развития Щепкинского сельского поселения на 2014-2016 годы</a:t>
          </a:r>
          <a:endParaRPr lang="ru-RU" sz="2400" b="1" dirty="0"/>
        </a:p>
      </dgm:t>
    </dgm:pt>
    <dgm:pt modelId="{444478B8-FC53-416E-937A-DC1CADAABDA7}" type="parTrans" cxnId="{D83568B5-2505-4ED5-9A65-CBBD40540FED}">
      <dgm:prSet/>
      <dgm:spPr/>
      <dgm:t>
        <a:bodyPr/>
        <a:lstStyle/>
        <a:p>
          <a:endParaRPr lang="ru-RU"/>
        </a:p>
      </dgm:t>
    </dgm:pt>
    <dgm:pt modelId="{B72FF932-A6FF-4A10-832A-FDA8642DED2D}" type="sibTrans" cxnId="{D83568B5-2505-4ED5-9A65-CBBD40540FED}">
      <dgm:prSet/>
      <dgm:spPr/>
      <dgm:t>
        <a:bodyPr/>
        <a:lstStyle/>
        <a:p>
          <a:endParaRPr lang="ru-RU"/>
        </a:p>
      </dgm:t>
    </dgm:pt>
    <dgm:pt modelId="{657A8C34-DC11-49CF-A1D2-96B64A75B363}">
      <dgm:prSet phldrT="[Текст]" custT="1"/>
      <dgm:spPr>
        <a:solidFill>
          <a:srgbClr val="008000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2400" b="1" dirty="0" smtClean="0"/>
            <a:t>Основные направления бюджетной и налоговой политики Щепкинского сельского поселения на 2014-2016 годы </a:t>
          </a:r>
          <a:r>
            <a:rPr lang="ru-RU" sz="1800" b="1" dirty="0" smtClean="0"/>
            <a:t>(Постановление Администрации Щепкинского сельского поселения от 26.09.2013г. № 468)</a:t>
          </a:r>
          <a:endParaRPr lang="ru-RU" sz="1800" b="1" dirty="0"/>
        </a:p>
      </dgm:t>
    </dgm:pt>
    <dgm:pt modelId="{4FE40F1F-DC9E-4B20-B271-179D38FFDFE9}" type="parTrans" cxnId="{F487FFFC-5479-4C4B-B087-B82433BCDF2F}">
      <dgm:prSet/>
      <dgm:spPr/>
      <dgm:t>
        <a:bodyPr/>
        <a:lstStyle/>
        <a:p>
          <a:endParaRPr lang="ru-RU"/>
        </a:p>
      </dgm:t>
    </dgm:pt>
    <dgm:pt modelId="{E2D8FBDD-5121-4149-BD72-4301C1D89775}" type="sibTrans" cxnId="{F487FFFC-5479-4C4B-B087-B82433BCDF2F}">
      <dgm:prSet/>
      <dgm:spPr/>
      <dgm:t>
        <a:bodyPr/>
        <a:lstStyle/>
        <a:p>
          <a:endParaRPr lang="ru-RU"/>
        </a:p>
      </dgm:t>
    </dgm:pt>
    <dgm:pt modelId="{74D7D6D1-5FF0-45B0-BC20-922B0D1CC4FD}">
      <dgm:prSet custT="1"/>
      <dgm:spPr>
        <a:solidFill>
          <a:srgbClr val="00FF00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2400" b="1" dirty="0" smtClean="0"/>
            <a:t>Муниципальные программы Щепкинского сельского поселения</a:t>
          </a:r>
          <a:endParaRPr lang="ru-RU" sz="2400" b="1" dirty="0"/>
        </a:p>
      </dgm:t>
    </dgm:pt>
    <dgm:pt modelId="{20A25856-1E47-47DC-B692-AFFE69A9A4CB}" type="parTrans" cxnId="{D25520B8-8F7C-494F-B5C4-A442A57F39C2}">
      <dgm:prSet/>
      <dgm:spPr/>
      <dgm:t>
        <a:bodyPr/>
        <a:lstStyle/>
        <a:p>
          <a:endParaRPr lang="ru-RU"/>
        </a:p>
      </dgm:t>
    </dgm:pt>
    <dgm:pt modelId="{E1A6257A-D67C-42B4-97AA-617D3847E982}" type="sibTrans" cxnId="{D25520B8-8F7C-494F-B5C4-A442A57F39C2}">
      <dgm:prSet/>
      <dgm:spPr/>
      <dgm:t>
        <a:bodyPr/>
        <a:lstStyle/>
        <a:p>
          <a:endParaRPr lang="ru-RU"/>
        </a:p>
      </dgm:t>
    </dgm:pt>
    <dgm:pt modelId="{500FF806-3EEE-4BA4-B589-5BDE125D3CA2}" type="pres">
      <dgm:prSet presAssocID="{68D349F9-6BF2-40E3-8EF8-77D442DEFC3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8F75AB-9A62-48EE-AEDF-05B43D7DA7E5}" type="pres">
      <dgm:prSet presAssocID="{AB214B80-6174-44EC-9114-B7BD1CBCEB30}" presName="comp" presStyleCnt="0"/>
      <dgm:spPr/>
    </dgm:pt>
    <dgm:pt modelId="{36BEDAAE-45C2-46F2-BA82-363EAE60C4E6}" type="pres">
      <dgm:prSet presAssocID="{AB214B80-6174-44EC-9114-B7BD1CBCEB30}" presName="box" presStyleLbl="node1" presStyleIdx="0" presStyleCnt="4"/>
      <dgm:spPr/>
      <dgm:t>
        <a:bodyPr/>
        <a:lstStyle/>
        <a:p>
          <a:endParaRPr lang="ru-RU"/>
        </a:p>
      </dgm:t>
    </dgm:pt>
    <dgm:pt modelId="{5FF02C29-B3A1-4847-A01E-F30773278100}" type="pres">
      <dgm:prSet presAssocID="{AB214B80-6174-44EC-9114-B7BD1CBCEB30}" presName="img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46000" b="-46000"/>
          </a:stretch>
        </a:blipFill>
      </dgm:spPr>
    </dgm:pt>
    <dgm:pt modelId="{9962AB43-B50F-4EEA-A5C9-4AED053B7F6D}" type="pres">
      <dgm:prSet presAssocID="{AB214B80-6174-44EC-9114-B7BD1CBCEB30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889A7F-F149-45BB-8E50-3013D4B087CA}" type="pres">
      <dgm:prSet presAssocID="{1FBD8490-1E95-424C-9E36-E34CA4EC6FEF}" presName="spacer" presStyleCnt="0"/>
      <dgm:spPr/>
    </dgm:pt>
    <dgm:pt modelId="{9A454CAA-EDE9-4FDC-94F2-1B01706D96A0}" type="pres">
      <dgm:prSet presAssocID="{BC637682-675F-464E-BF39-1ED37F82E3B4}" presName="comp" presStyleCnt="0"/>
      <dgm:spPr/>
    </dgm:pt>
    <dgm:pt modelId="{0EF6BA2B-1302-41AB-9B2B-F2EF810EE186}" type="pres">
      <dgm:prSet presAssocID="{BC637682-675F-464E-BF39-1ED37F82E3B4}" presName="box" presStyleLbl="node1" presStyleIdx="1" presStyleCnt="4"/>
      <dgm:spPr/>
      <dgm:t>
        <a:bodyPr/>
        <a:lstStyle/>
        <a:p>
          <a:endParaRPr lang="ru-RU"/>
        </a:p>
      </dgm:t>
    </dgm:pt>
    <dgm:pt modelId="{3D02D6A1-C9C3-4032-A57D-91E284C7F6B1}" type="pres">
      <dgm:prSet presAssocID="{BC637682-675F-464E-BF39-1ED37F82E3B4}" presName="img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53000" b="-53000"/>
          </a:stretch>
        </a:blipFill>
      </dgm:spPr>
    </dgm:pt>
    <dgm:pt modelId="{B3BC27C7-FE21-40F1-899C-8D4B48292C1A}" type="pres">
      <dgm:prSet presAssocID="{BC637682-675F-464E-BF39-1ED37F82E3B4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7A01E-38C5-44C6-9B3A-C825B68C272A}" type="pres">
      <dgm:prSet presAssocID="{B72FF932-A6FF-4A10-832A-FDA8642DED2D}" presName="spacer" presStyleCnt="0"/>
      <dgm:spPr/>
    </dgm:pt>
    <dgm:pt modelId="{BA56C466-E278-487F-9651-F9B5B1EB5AF9}" type="pres">
      <dgm:prSet presAssocID="{657A8C34-DC11-49CF-A1D2-96B64A75B363}" presName="comp" presStyleCnt="0"/>
      <dgm:spPr/>
    </dgm:pt>
    <dgm:pt modelId="{70838B78-882E-48C5-ABB2-CB585D4D8757}" type="pres">
      <dgm:prSet presAssocID="{657A8C34-DC11-49CF-A1D2-96B64A75B363}" presName="box" presStyleLbl="node1" presStyleIdx="2" presStyleCnt="4" custLinFactNeighborX="0"/>
      <dgm:spPr/>
      <dgm:t>
        <a:bodyPr/>
        <a:lstStyle/>
        <a:p>
          <a:endParaRPr lang="ru-RU"/>
        </a:p>
      </dgm:t>
    </dgm:pt>
    <dgm:pt modelId="{9BD9FEB2-4190-4F4D-A10E-737FF537587D}" type="pres">
      <dgm:prSet presAssocID="{657A8C34-DC11-49CF-A1D2-96B64A75B363}" presName="img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52000" b="-52000"/>
          </a:stretch>
        </a:blipFill>
      </dgm:spPr>
    </dgm:pt>
    <dgm:pt modelId="{9DF87FB2-EDEC-4E03-91AF-4847EB41400B}" type="pres">
      <dgm:prSet presAssocID="{657A8C34-DC11-49CF-A1D2-96B64A75B363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CDA4A-8208-42F8-8A04-5947F34A8199}" type="pres">
      <dgm:prSet presAssocID="{E2D8FBDD-5121-4149-BD72-4301C1D89775}" presName="spacer" presStyleCnt="0"/>
      <dgm:spPr/>
    </dgm:pt>
    <dgm:pt modelId="{671988D8-4B10-4CBF-A50A-DF9FE27C864C}" type="pres">
      <dgm:prSet presAssocID="{74D7D6D1-5FF0-45B0-BC20-922B0D1CC4FD}" presName="comp" presStyleCnt="0"/>
      <dgm:spPr/>
    </dgm:pt>
    <dgm:pt modelId="{ADF9A6B7-4D88-4B64-B289-BE35FB3FACA0}" type="pres">
      <dgm:prSet presAssocID="{74D7D6D1-5FF0-45B0-BC20-922B0D1CC4FD}" presName="box" presStyleLbl="node1" presStyleIdx="3" presStyleCnt="4"/>
      <dgm:spPr/>
      <dgm:t>
        <a:bodyPr/>
        <a:lstStyle/>
        <a:p>
          <a:endParaRPr lang="ru-RU"/>
        </a:p>
      </dgm:t>
    </dgm:pt>
    <dgm:pt modelId="{D3454C61-0787-4BEB-9279-593DA69A863D}" type="pres">
      <dgm:prSet presAssocID="{74D7D6D1-5FF0-45B0-BC20-922B0D1CC4FD}" presName="img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0000" b="-10000"/>
          </a:stretch>
        </a:blipFill>
      </dgm:spPr>
    </dgm:pt>
    <dgm:pt modelId="{81BE3D85-A574-4083-B04B-101D6625DFB9}" type="pres">
      <dgm:prSet presAssocID="{74D7D6D1-5FF0-45B0-BC20-922B0D1CC4FD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E1A438-33D7-47A2-8AA4-C5D0E02E8CA0}" type="presOf" srcId="{657A8C34-DC11-49CF-A1D2-96B64A75B363}" destId="{70838B78-882E-48C5-ABB2-CB585D4D8757}" srcOrd="0" destOrd="0" presId="urn:microsoft.com/office/officeart/2005/8/layout/vList4#1"/>
    <dgm:cxn modelId="{12C3DDE5-5208-4B7A-8A7A-FE613E090930}" type="presOf" srcId="{BC637682-675F-464E-BF39-1ED37F82E3B4}" destId="{B3BC27C7-FE21-40F1-899C-8D4B48292C1A}" srcOrd="1" destOrd="0" presId="urn:microsoft.com/office/officeart/2005/8/layout/vList4#1"/>
    <dgm:cxn modelId="{01189363-FF50-4DAE-BE9B-7E9CB5F8A58B}" type="presOf" srcId="{AB214B80-6174-44EC-9114-B7BD1CBCEB30}" destId="{9962AB43-B50F-4EEA-A5C9-4AED053B7F6D}" srcOrd="1" destOrd="0" presId="urn:microsoft.com/office/officeart/2005/8/layout/vList4#1"/>
    <dgm:cxn modelId="{6910ADF7-626C-42BB-899C-D497D2508A38}" type="presOf" srcId="{68D349F9-6BF2-40E3-8EF8-77D442DEFC3F}" destId="{500FF806-3EEE-4BA4-B589-5BDE125D3CA2}" srcOrd="0" destOrd="0" presId="urn:microsoft.com/office/officeart/2005/8/layout/vList4#1"/>
    <dgm:cxn modelId="{D83568B5-2505-4ED5-9A65-CBBD40540FED}" srcId="{68D349F9-6BF2-40E3-8EF8-77D442DEFC3F}" destId="{BC637682-675F-464E-BF39-1ED37F82E3B4}" srcOrd="1" destOrd="0" parTransId="{444478B8-FC53-416E-937A-DC1CADAABDA7}" sibTransId="{B72FF932-A6FF-4A10-832A-FDA8642DED2D}"/>
    <dgm:cxn modelId="{989E8068-BE15-4D9D-B6DD-5873292B9D6E}" type="presOf" srcId="{AB214B80-6174-44EC-9114-B7BD1CBCEB30}" destId="{36BEDAAE-45C2-46F2-BA82-363EAE60C4E6}" srcOrd="0" destOrd="0" presId="urn:microsoft.com/office/officeart/2005/8/layout/vList4#1"/>
    <dgm:cxn modelId="{DA0D3CD2-72B2-4EBC-9301-491BDB6C7835}" srcId="{68D349F9-6BF2-40E3-8EF8-77D442DEFC3F}" destId="{AB214B80-6174-44EC-9114-B7BD1CBCEB30}" srcOrd="0" destOrd="0" parTransId="{47F1C634-5AA7-4209-AE35-3D8F5635052A}" sibTransId="{1FBD8490-1E95-424C-9E36-E34CA4EC6FEF}"/>
    <dgm:cxn modelId="{D5D8CCEF-D58D-4473-8C7B-0ADBECC1B956}" type="presOf" srcId="{74D7D6D1-5FF0-45B0-BC20-922B0D1CC4FD}" destId="{81BE3D85-A574-4083-B04B-101D6625DFB9}" srcOrd="1" destOrd="0" presId="urn:microsoft.com/office/officeart/2005/8/layout/vList4#1"/>
    <dgm:cxn modelId="{D25520B8-8F7C-494F-B5C4-A442A57F39C2}" srcId="{68D349F9-6BF2-40E3-8EF8-77D442DEFC3F}" destId="{74D7D6D1-5FF0-45B0-BC20-922B0D1CC4FD}" srcOrd="3" destOrd="0" parTransId="{20A25856-1E47-47DC-B692-AFFE69A9A4CB}" sibTransId="{E1A6257A-D67C-42B4-97AA-617D3847E982}"/>
    <dgm:cxn modelId="{F487FFFC-5479-4C4B-B087-B82433BCDF2F}" srcId="{68D349F9-6BF2-40E3-8EF8-77D442DEFC3F}" destId="{657A8C34-DC11-49CF-A1D2-96B64A75B363}" srcOrd="2" destOrd="0" parTransId="{4FE40F1F-DC9E-4B20-B271-179D38FFDFE9}" sibTransId="{E2D8FBDD-5121-4149-BD72-4301C1D89775}"/>
    <dgm:cxn modelId="{6868BF56-E905-4781-B8ED-17FB455D8F10}" type="presOf" srcId="{657A8C34-DC11-49CF-A1D2-96B64A75B363}" destId="{9DF87FB2-EDEC-4E03-91AF-4847EB41400B}" srcOrd="1" destOrd="0" presId="urn:microsoft.com/office/officeart/2005/8/layout/vList4#1"/>
    <dgm:cxn modelId="{9E4DF1EA-EDB7-4272-B6FB-2919F9F6A8D0}" type="presOf" srcId="{74D7D6D1-5FF0-45B0-BC20-922B0D1CC4FD}" destId="{ADF9A6B7-4D88-4B64-B289-BE35FB3FACA0}" srcOrd="0" destOrd="0" presId="urn:microsoft.com/office/officeart/2005/8/layout/vList4#1"/>
    <dgm:cxn modelId="{9AF82B90-36B9-4D79-A2D7-73889295FFF5}" type="presOf" srcId="{BC637682-675F-464E-BF39-1ED37F82E3B4}" destId="{0EF6BA2B-1302-41AB-9B2B-F2EF810EE186}" srcOrd="0" destOrd="0" presId="urn:microsoft.com/office/officeart/2005/8/layout/vList4#1"/>
    <dgm:cxn modelId="{ED61D9DD-D255-4A1E-ADDE-F81F2D59E060}" type="presParOf" srcId="{500FF806-3EEE-4BA4-B589-5BDE125D3CA2}" destId="{378F75AB-9A62-48EE-AEDF-05B43D7DA7E5}" srcOrd="0" destOrd="0" presId="urn:microsoft.com/office/officeart/2005/8/layout/vList4#1"/>
    <dgm:cxn modelId="{D407C9EA-5903-487B-8CF5-218B0B2B7982}" type="presParOf" srcId="{378F75AB-9A62-48EE-AEDF-05B43D7DA7E5}" destId="{36BEDAAE-45C2-46F2-BA82-363EAE60C4E6}" srcOrd="0" destOrd="0" presId="urn:microsoft.com/office/officeart/2005/8/layout/vList4#1"/>
    <dgm:cxn modelId="{C26710C9-D5E8-4FD0-A278-E89601F3A385}" type="presParOf" srcId="{378F75AB-9A62-48EE-AEDF-05B43D7DA7E5}" destId="{5FF02C29-B3A1-4847-A01E-F30773278100}" srcOrd="1" destOrd="0" presId="urn:microsoft.com/office/officeart/2005/8/layout/vList4#1"/>
    <dgm:cxn modelId="{22EA2D16-49EE-4BC7-A7A8-77730A846CC5}" type="presParOf" srcId="{378F75AB-9A62-48EE-AEDF-05B43D7DA7E5}" destId="{9962AB43-B50F-4EEA-A5C9-4AED053B7F6D}" srcOrd="2" destOrd="0" presId="urn:microsoft.com/office/officeart/2005/8/layout/vList4#1"/>
    <dgm:cxn modelId="{B1571815-96BD-4FB2-98BE-C8D6F0AE1FCD}" type="presParOf" srcId="{500FF806-3EEE-4BA4-B589-5BDE125D3CA2}" destId="{48889A7F-F149-45BB-8E50-3013D4B087CA}" srcOrd="1" destOrd="0" presId="urn:microsoft.com/office/officeart/2005/8/layout/vList4#1"/>
    <dgm:cxn modelId="{2FB14996-87F7-4087-A728-F41DDD96798D}" type="presParOf" srcId="{500FF806-3EEE-4BA4-B589-5BDE125D3CA2}" destId="{9A454CAA-EDE9-4FDC-94F2-1B01706D96A0}" srcOrd="2" destOrd="0" presId="urn:microsoft.com/office/officeart/2005/8/layout/vList4#1"/>
    <dgm:cxn modelId="{FF7A47E6-A9DE-4FFC-A76E-D7BFEB78A94A}" type="presParOf" srcId="{9A454CAA-EDE9-4FDC-94F2-1B01706D96A0}" destId="{0EF6BA2B-1302-41AB-9B2B-F2EF810EE186}" srcOrd="0" destOrd="0" presId="urn:microsoft.com/office/officeart/2005/8/layout/vList4#1"/>
    <dgm:cxn modelId="{268B4111-6060-408E-B8F4-D1AD156AA101}" type="presParOf" srcId="{9A454CAA-EDE9-4FDC-94F2-1B01706D96A0}" destId="{3D02D6A1-C9C3-4032-A57D-91E284C7F6B1}" srcOrd="1" destOrd="0" presId="urn:microsoft.com/office/officeart/2005/8/layout/vList4#1"/>
    <dgm:cxn modelId="{A1C6A56E-286D-4D1F-96C3-5B78722E6631}" type="presParOf" srcId="{9A454CAA-EDE9-4FDC-94F2-1B01706D96A0}" destId="{B3BC27C7-FE21-40F1-899C-8D4B48292C1A}" srcOrd="2" destOrd="0" presId="urn:microsoft.com/office/officeart/2005/8/layout/vList4#1"/>
    <dgm:cxn modelId="{D59515AF-17D6-4415-B5B1-5E082A1A4FC8}" type="presParOf" srcId="{500FF806-3EEE-4BA4-B589-5BDE125D3CA2}" destId="{F487A01E-38C5-44C6-9B3A-C825B68C272A}" srcOrd="3" destOrd="0" presId="urn:microsoft.com/office/officeart/2005/8/layout/vList4#1"/>
    <dgm:cxn modelId="{ABEFC413-7E83-4A28-8F50-877127C0BC5C}" type="presParOf" srcId="{500FF806-3EEE-4BA4-B589-5BDE125D3CA2}" destId="{BA56C466-E278-487F-9651-F9B5B1EB5AF9}" srcOrd="4" destOrd="0" presId="urn:microsoft.com/office/officeart/2005/8/layout/vList4#1"/>
    <dgm:cxn modelId="{67AF7BD7-0ABA-4175-903D-C5AED578379F}" type="presParOf" srcId="{BA56C466-E278-487F-9651-F9B5B1EB5AF9}" destId="{70838B78-882E-48C5-ABB2-CB585D4D8757}" srcOrd="0" destOrd="0" presId="urn:microsoft.com/office/officeart/2005/8/layout/vList4#1"/>
    <dgm:cxn modelId="{4E3764BD-009C-49E1-ACD2-D16674EC5307}" type="presParOf" srcId="{BA56C466-E278-487F-9651-F9B5B1EB5AF9}" destId="{9BD9FEB2-4190-4F4D-A10E-737FF537587D}" srcOrd="1" destOrd="0" presId="urn:microsoft.com/office/officeart/2005/8/layout/vList4#1"/>
    <dgm:cxn modelId="{DA1FF97D-EE17-4049-8F2C-77C9AC43C9F7}" type="presParOf" srcId="{BA56C466-E278-487F-9651-F9B5B1EB5AF9}" destId="{9DF87FB2-EDEC-4E03-91AF-4847EB41400B}" srcOrd="2" destOrd="0" presId="urn:microsoft.com/office/officeart/2005/8/layout/vList4#1"/>
    <dgm:cxn modelId="{138DB744-0EF6-443B-839E-77428D5EC3EF}" type="presParOf" srcId="{500FF806-3EEE-4BA4-B589-5BDE125D3CA2}" destId="{0F0CDA4A-8208-42F8-8A04-5947F34A8199}" srcOrd="5" destOrd="0" presId="urn:microsoft.com/office/officeart/2005/8/layout/vList4#1"/>
    <dgm:cxn modelId="{BA136F3F-1E77-4667-9C4E-5E70605D786D}" type="presParOf" srcId="{500FF806-3EEE-4BA4-B589-5BDE125D3CA2}" destId="{671988D8-4B10-4CBF-A50A-DF9FE27C864C}" srcOrd="6" destOrd="0" presId="urn:microsoft.com/office/officeart/2005/8/layout/vList4#1"/>
    <dgm:cxn modelId="{4E60F526-A878-4C4E-BBD3-29A2B1A40287}" type="presParOf" srcId="{671988D8-4B10-4CBF-A50A-DF9FE27C864C}" destId="{ADF9A6B7-4D88-4B64-B289-BE35FB3FACA0}" srcOrd="0" destOrd="0" presId="urn:microsoft.com/office/officeart/2005/8/layout/vList4#1"/>
    <dgm:cxn modelId="{6A9D5344-8613-4191-8A2F-06C33A4EDFED}" type="presParOf" srcId="{671988D8-4B10-4CBF-A50A-DF9FE27C864C}" destId="{D3454C61-0787-4BEB-9279-593DA69A863D}" srcOrd="1" destOrd="0" presId="urn:microsoft.com/office/officeart/2005/8/layout/vList4#1"/>
    <dgm:cxn modelId="{72AE815E-CECF-43DB-A398-136BAB81EA67}" type="presParOf" srcId="{671988D8-4B10-4CBF-A50A-DF9FE27C864C}" destId="{81BE3D85-A574-4083-B04B-101D6625DFB9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1906BB-2920-4F03-92CC-76C56577AB51}" type="doc">
      <dgm:prSet loTypeId="urn:microsoft.com/office/officeart/2005/8/layout/process1" loCatId="process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745D98-26E9-4752-8BE2-ECBCC8A01005}">
      <dgm:prSet phldrT="[Текст]" custT="1"/>
      <dgm:spPr/>
      <dgm:t>
        <a:bodyPr/>
        <a:lstStyle/>
        <a:p>
          <a:r>
            <a:rPr lang="ru-RU" sz="3200" dirty="0" smtClean="0"/>
            <a:t>Факт 2012 г.</a:t>
          </a:r>
          <a:endParaRPr lang="ru-RU" sz="3200" dirty="0"/>
        </a:p>
      </dgm:t>
    </dgm:pt>
    <dgm:pt modelId="{DEB2F96D-F147-48C2-9433-15443C97F5EC}" type="parTrans" cxnId="{29578D4D-EFBC-48FD-8B77-DD90CEC68554}">
      <dgm:prSet/>
      <dgm:spPr/>
      <dgm:t>
        <a:bodyPr/>
        <a:lstStyle/>
        <a:p>
          <a:endParaRPr lang="ru-RU"/>
        </a:p>
      </dgm:t>
    </dgm:pt>
    <dgm:pt modelId="{1B63EDA8-8BF4-42EE-B717-5513A0E72883}" type="sibTrans" cxnId="{29578D4D-EFBC-48FD-8B77-DD90CEC68554}">
      <dgm:prSet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2E0744C9-2425-43CD-A5EB-B708F0100C82}">
      <dgm:prSet phldrT="[Текст]" custT="1"/>
      <dgm:spPr/>
      <dgm:t>
        <a:bodyPr/>
        <a:lstStyle/>
        <a:p>
          <a:r>
            <a:rPr lang="ru-RU" sz="2000" dirty="0" smtClean="0"/>
            <a:t>Ожидаемое исполнение 2013 г.</a:t>
          </a:r>
          <a:endParaRPr lang="ru-RU" sz="2000" dirty="0"/>
        </a:p>
      </dgm:t>
    </dgm:pt>
    <dgm:pt modelId="{2D6E1D7C-7776-42D2-AA17-41F08A075654}" type="parTrans" cxnId="{0B4D4F30-0B3E-4754-A540-24D47D5BAB84}">
      <dgm:prSet/>
      <dgm:spPr/>
      <dgm:t>
        <a:bodyPr/>
        <a:lstStyle/>
        <a:p>
          <a:endParaRPr lang="ru-RU"/>
        </a:p>
      </dgm:t>
    </dgm:pt>
    <dgm:pt modelId="{67CD149D-6868-48E5-9B9C-E8F504B6CAB5}" type="sibTrans" cxnId="{0B4D4F30-0B3E-4754-A540-24D47D5BAB84}">
      <dgm:prSet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09677B18-2666-4C2A-9F89-8D844144EB38}">
      <dgm:prSet phldrT="[Текст]" custT="1"/>
      <dgm:spPr/>
      <dgm:t>
        <a:bodyPr/>
        <a:lstStyle/>
        <a:p>
          <a:r>
            <a:rPr lang="ru-RU" sz="3200" dirty="0" smtClean="0"/>
            <a:t>Проект 2016 г.</a:t>
          </a:r>
          <a:endParaRPr lang="ru-RU" sz="3200" dirty="0"/>
        </a:p>
      </dgm:t>
    </dgm:pt>
    <dgm:pt modelId="{67C4BF8B-C3AE-4D51-8B8B-6EE6AA3B5D6D}" type="parTrans" cxnId="{DABEFB5D-2930-409F-B8EA-DDE7F0DD5BA5}">
      <dgm:prSet/>
      <dgm:spPr/>
      <dgm:t>
        <a:bodyPr/>
        <a:lstStyle/>
        <a:p>
          <a:endParaRPr lang="ru-RU"/>
        </a:p>
      </dgm:t>
    </dgm:pt>
    <dgm:pt modelId="{DBF73B43-7AF6-4ECE-BC23-40B9F6777BCA}" type="sibTrans" cxnId="{DABEFB5D-2930-409F-B8EA-DDE7F0DD5BA5}">
      <dgm:prSet/>
      <dgm:spPr/>
      <dgm:t>
        <a:bodyPr/>
        <a:lstStyle/>
        <a:p>
          <a:endParaRPr lang="ru-RU"/>
        </a:p>
      </dgm:t>
    </dgm:pt>
    <dgm:pt modelId="{813FD6C5-F2FA-4F88-864D-B0F025E1122A}">
      <dgm:prSet custT="1"/>
      <dgm:spPr/>
      <dgm:t>
        <a:bodyPr/>
        <a:lstStyle/>
        <a:p>
          <a:r>
            <a:rPr lang="ru-RU" sz="3200" dirty="0" smtClean="0"/>
            <a:t>Проект 2014 г.</a:t>
          </a:r>
          <a:endParaRPr lang="ru-RU" sz="3200" dirty="0"/>
        </a:p>
      </dgm:t>
    </dgm:pt>
    <dgm:pt modelId="{0FD72AB1-0C1A-41E7-86F0-928A034CE124}" type="parTrans" cxnId="{B87D708D-8B61-447D-9402-E958D21ED356}">
      <dgm:prSet/>
      <dgm:spPr/>
      <dgm:t>
        <a:bodyPr/>
        <a:lstStyle/>
        <a:p>
          <a:endParaRPr lang="ru-RU"/>
        </a:p>
      </dgm:t>
    </dgm:pt>
    <dgm:pt modelId="{2DE76C67-5DC3-49FC-8168-20E339CF649E}" type="sibTrans" cxnId="{B87D708D-8B61-447D-9402-E958D21ED356}">
      <dgm:prSet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F844C8B6-35CD-4A9B-BBDB-4E66D4E151DF}">
      <dgm:prSet custT="1"/>
      <dgm:spPr/>
      <dgm:t>
        <a:bodyPr/>
        <a:lstStyle/>
        <a:p>
          <a:r>
            <a:rPr lang="ru-RU" sz="3200" dirty="0" smtClean="0"/>
            <a:t>Проект 2015 г.</a:t>
          </a:r>
          <a:endParaRPr lang="ru-RU" sz="3200" dirty="0"/>
        </a:p>
      </dgm:t>
    </dgm:pt>
    <dgm:pt modelId="{4D9828F9-7375-4289-A6D7-D0DDD93E8706}" type="parTrans" cxnId="{97AAC977-CB9E-4FF7-BAB2-4EEADCD90F96}">
      <dgm:prSet/>
      <dgm:spPr/>
      <dgm:t>
        <a:bodyPr/>
        <a:lstStyle/>
        <a:p>
          <a:endParaRPr lang="ru-RU"/>
        </a:p>
      </dgm:t>
    </dgm:pt>
    <dgm:pt modelId="{694270EB-063B-434A-9823-31C6179D23BD}" type="sibTrans" cxnId="{97AAC977-CB9E-4FF7-BAB2-4EEADCD90F96}">
      <dgm:prSet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2AF8413D-84D9-403B-B0C4-551978A4F4D5}" type="pres">
      <dgm:prSet presAssocID="{831906BB-2920-4F03-92CC-76C56577AB5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F1FA9F-C64F-4434-AF3C-5A1BD0A2CDE0}" type="pres">
      <dgm:prSet presAssocID="{5C745D98-26E9-4752-8BE2-ECBCC8A0100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436D86-8428-43D5-B8C3-A3978332A780}" type="pres">
      <dgm:prSet presAssocID="{1B63EDA8-8BF4-42EE-B717-5513A0E72883}" presName="sibTrans" presStyleLbl="sibTrans2D1" presStyleIdx="0" presStyleCnt="4" custLinFactNeighborX="11975" custLinFactNeighborY="-1672"/>
      <dgm:spPr/>
      <dgm:t>
        <a:bodyPr/>
        <a:lstStyle/>
        <a:p>
          <a:endParaRPr lang="ru-RU"/>
        </a:p>
      </dgm:t>
    </dgm:pt>
    <dgm:pt modelId="{524B961F-5589-404B-A78A-85BBFF6CFE00}" type="pres">
      <dgm:prSet presAssocID="{1B63EDA8-8BF4-42EE-B717-5513A0E72883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1C0B50C7-C6DF-4160-B1B2-20891BB917DC}" type="pres">
      <dgm:prSet presAssocID="{2E0744C9-2425-43CD-A5EB-B708F0100C8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E43BB3-2E67-48C0-B3C4-88F37BCAF46E}" type="pres">
      <dgm:prSet presAssocID="{67CD149D-6868-48E5-9B9C-E8F504B6CAB5}" presName="sibTrans" presStyleLbl="sibTrans2D1" presStyleIdx="1" presStyleCnt="4"/>
      <dgm:spPr/>
      <dgm:t>
        <a:bodyPr/>
        <a:lstStyle/>
        <a:p>
          <a:endParaRPr lang="ru-RU"/>
        </a:p>
      </dgm:t>
    </dgm:pt>
    <dgm:pt modelId="{4F473E06-BAE1-4CFF-A1AF-B99EB20C9586}" type="pres">
      <dgm:prSet presAssocID="{67CD149D-6868-48E5-9B9C-E8F504B6CAB5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3F17C9E8-CF38-48C9-82B1-737DFED79F91}" type="pres">
      <dgm:prSet presAssocID="{813FD6C5-F2FA-4F88-864D-B0F025E1122A}" presName="node" presStyleLbl="node1" presStyleIdx="2" presStyleCnt="5" custLinFactNeighborX="3392" custLinFactNeighborY="19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5B97B-1E54-4741-8D32-4AD11A49ABBC}" type="pres">
      <dgm:prSet presAssocID="{2DE76C67-5DC3-49FC-8168-20E339CF649E}" presName="sibTrans" presStyleLbl="sibTrans2D1" presStyleIdx="2" presStyleCnt="4"/>
      <dgm:spPr/>
      <dgm:t>
        <a:bodyPr/>
        <a:lstStyle/>
        <a:p>
          <a:endParaRPr lang="ru-RU"/>
        </a:p>
      </dgm:t>
    </dgm:pt>
    <dgm:pt modelId="{F310EF1A-1F6E-4CB6-8897-64B09552A40A}" type="pres">
      <dgm:prSet presAssocID="{2DE76C67-5DC3-49FC-8168-20E339CF649E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9D218C92-0001-46E6-96BC-657337DD149F}" type="pres">
      <dgm:prSet presAssocID="{F844C8B6-35CD-4A9B-BBDB-4E66D4E151D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56C9B7-16C7-4EE4-A2A7-3E20434E563C}" type="pres">
      <dgm:prSet presAssocID="{694270EB-063B-434A-9823-31C6179D23BD}" presName="sibTrans" presStyleLbl="sibTrans2D1" presStyleIdx="3" presStyleCnt="4"/>
      <dgm:spPr/>
      <dgm:t>
        <a:bodyPr/>
        <a:lstStyle/>
        <a:p>
          <a:endParaRPr lang="ru-RU"/>
        </a:p>
      </dgm:t>
    </dgm:pt>
    <dgm:pt modelId="{5D611CF2-F04E-4FF5-AAD6-62B1744638B7}" type="pres">
      <dgm:prSet presAssocID="{694270EB-063B-434A-9823-31C6179D23BD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AC9B9EBD-5B5C-4FF7-8D7A-6A20A12EFE12}" type="pres">
      <dgm:prSet presAssocID="{09677B18-2666-4C2A-9F89-8D844144EB3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2B03E9-D8CB-4773-A415-BEA4853ADBDF}" type="presOf" srcId="{F844C8B6-35CD-4A9B-BBDB-4E66D4E151DF}" destId="{9D218C92-0001-46E6-96BC-657337DD149F}" srcOrd="0" destOrd="0" presId="urn:microsoft.com/office/officeart/2005/8/layout/process1"/>
    <dgm:cxn modelId="{C38835D9-F717-4DF0-BF17-19F6DBCDEA46}" type="presOf" srcId="{694270EB-063B-434A-9823-31C6179D23BD}" destId="{B156C9B7-16C7-4EE4-A2A7-3E20434E563C}" srcOrd="0" destOrd="0" presId="urn:microsoft.com/office/officeart/2005/8/layout/process1"/>
    <dgm:cxn modelId="{A17247A4-F2F4-439F-B6F6-E6069E932D07}" type="presOf" srcId="{67CD149D-6868-48E5-9B9C-E8F504B6CAB5}" destId="{4F473E06-BAE1-4CFF-A1AF-B99EB20C9586}" srcOrd="1" destOrd="0" presId="urn:microsoft.com/office/officeart/2005/8/layout/process1"/>
    <dgm:cxn modelId="{84304D77-4CF1-422C-AE2B-0704B6566AE7}" type="presOf" srcId="{831906BB-2920-4F03-92CC-76C56577AB51}" destId="{2AF8413D-84D9-403B-B0C4-551978A4F4D5}" srcOrd="0" destOrd="0" presId="urn:microsoft.com/office/officeart/2005/8/layout/process1"/>
    <dgm:cxn modelId="{54EFD1BF-2987-4FDD-B057-E61E8E6980C0}" type="presOf" srcId="{67CD149D-6868-48E5-9B9C-E8F504B6CAB5}" destId="{D1E43BB3-2E67-48C0-B3C4-88F37BCAF46E}" srcOrd="0" destOrd="0" presId="urn:microsoft.com/office/officeart/2005/8/layout/process1"/>
    <dgm:cxn modelId="{EE9FF05A-A44F-4E69-9AD1-495766EADE84}" type="presOf" srcId="{5C745D98-26E9-4752-8BE2-ECBCC8A01005}" destId="{1BF1FA9F-C64F-4434-AF3C-5A1BD0A2CDE0}" srcOrd="0" destOrd="0" presId="urn:microsoft.com/office/officeart/2005/8/layout/process1"/>
    <dgm:cxn modelId="{23C7B43E-FDCE-498A-8F0B-9A637FB7BD04}" type="presOf" srcId="{2DE76C67-5DC3-49FC-8168-20E339CF649E}" destId="{F310EF1A-1F6E-4CB6-8897-64B09552A40A}" srcOrd="1" destOrd="0" presId="urn:microsoft.com/office/officeart/2005/8/layout/process1"/>
    <dgm:cxn modelId="{B87D708D-8B61-447D-9402-E958D21ED356}" srcId="{831906BB-2920-4F03-92CC-76C56577AB51}" destId="{813FD6C5-F2FA-4F88-864D-B0F025E1122A}" srcOrd="2" destOrd="0" parTransId="{0FD72AB1-0C1A-41E7-86F0-928A034CE124}" sibTransId="{2DE76C67-5DC3-49FC-8168-20E339CF649E}"/>
    <dgm:cxn modelId="{5233B4FD-604D-46F3-A167-49C6A04C91B7}" type="presOf" srcId="{2E0744C9-2425-43CD-A5EB-B708F0100C82}" destId="{1C0B50C7-C6DF-4160-B1B2-20891BB917DC}" srcOrd="0" destOrd="0" presId="urn:microsoft.com/office/officeart/2005/8/layout/process1"/>
    <dgm:cxn modelId="{29578D4D-EFBC-48FD-8B77-DD90CEC68554}" srcId="{831906BB-2920-4F03-92CC-76C56577AB51}" destId="{5C745D98-26E9-4752-8BE2-ECBCC8A01005}" srcOrd="0" destOrd="0" parTransId="{DEB2F96D-F147-48C2-9433-15443C97F5EC}" sibTransId="{1B63EDA8-8BF4-42EE-B717-5513A0E72883}"/>
    <dgm:cxn modelId="{97AAC977-CB9E-4FF7-BAB2-4EEADCD90F96}" srcId="{831906BB-2920-4F03-92CC-76C56577AB51}" destId="{F844C8B6-35CD-4A9B-BBDB-4E66D4E151DF}" srcOrd="3" destOrd="0" parTransId="{4D9828F9-7375-4289-A6D7-D0DDD93E8706}" sibTransId="{694270EB-063B-434A-9823-31C6179D23BD}"/>
    <dgm:cxn modelId="{24340727-2A78-4735-A370-3DC3239FCBA6}" type="presOf" srcId="{694270EB-063B-434A-9823-31C6179D23BD}" destId="{5D611CF2-F04E-4FF5-AAD6-62B1744638B7}" srcOrd="1" destOrd="0" presId="urn:microsoft.com/office/officeart/2005/8/layout/process1"/>
    <dgm:cxn modelId="{0B4D4F30-0B3E-4754-A540-24D47D5BAB84}" srcId="{831906BB-2920-4F03-92CC-76C56577AB51}" destId="{2E0744C9-2425-43CD-A5EB-B708F0100C82}" srcOrd="1" destOrd="0" parTransId="{2D6E1D7C-7776-42D2-AA17-41F08A075654}" sibTransId="{67CD149D-6868-48E5-9B9C-E8F504B6CAB5}"/>
    <dgm:cxn modelId="{3E07B48E-49F8-411C-847A-876F557C672E}" type="presOf" srcId="{813FD6C5-F2FA-4F88-864D-B0F025E1122A}" destId="{3F17C9E8-CF38-48C9-82B1-737DFED79F91}" srcOrd="0" destOrd="0" presId="urn:microsoft.com/office/officeart/2005/8/layout/process1"/>
    <dgm:cxn modelId="{DEAB9079-9DF3-4EF9-9428-58D973740578}" type="presOf" srcId="{1B63EDA8-8BF4-42EE-B717-5513A0E72883}" destId="{524B961F-5589-404B-A78A-85BBFF6CFE00}" srcOrd="1" destOrd="0" presId="urn:microsoft.com/office/officeart/2005/8/layout/process1"/>
    <dgm:cxn modelId="{B88878D1-9587-4BF9-8C25-AE2C728627EB}" type="presOf" srcId="{2DE76C67-5DC3-49FC-8168-20E339CF649E}" destId="{D2F5B97B-1E54-4741-8D32-4AD11A49ABBC}" srcOrd="0" destOrd="0" presId="urn:microsoft.com/office/officeart/2005/8/layout/process1"/>
    <dgm:cxn modelId="{CC8555AB-FEB6-4D9E-9596-F410CE80BAF7}" type="presOf" srcId="{1B63EDA8-8BF4-42EE-B717-5513A0E72883}" destId="{CC436D86-8428-43D5-B8C3-A3978332A780}" srcOrd="0" destOrd="0" presId="urn:microsoft.com/office/officeart/2005/8/layout/process1"/>
    <dgm:cxn modelId="{15E9372B-B392-42AA-91AF-28FB9401BE60}" type="presOf" srcId="{09677B18-2666-4C2A-9F89-8D844144EB38}" destId="{AC9B9EBD-5B5C-4FF7-8D7A-6A20A12EFE12}" srcOrd="0" destOrd="0" presId="urn:microsoft.com/office/officeart/2005/8/layout/process1"/>
    <dgm:cxn modelId="{DABEFB5D-2930-409F-B8EA-DDE7F0DD5BA5}" srcId="{831906BB-2920-4F03-92CC-76C56577AB51}" destId="{09677B18-2666-4C2A-9F89-8D844144EB38}" srcOrd="4" destOrd="0" parTransId="{67C4BF8B-C3AE-4D51-8B8B-6EE6AA3B5D6D}" sibTransId="{DBF73B43-7AF6-4ECE-BC23-40B9F6777BCA}"/>
    <dgm:cxn modelId="{8325CAA2-99A7-4290-83ED-E1385EBA94D9}" type="presParOf" srcId="{2AF8413D-84D9-403B-B0C4-551978A4F4D5}" destId="{1BF1FA9F-C64F-4434-AF3C-5A1BD0A2CDE0}" srcOrd="0" destOrd="0" presId="urn:microsoft.com/office/officeart/2005/8/layout/process1"/>
    <dgm:cxn modelId="{24C7F983-BEE8-474F-85C4-3A99761FAA33}" type="presParOf" srcId="{2AF8413D-84D9-403B-B0C4-551978A4F4D5}" destId="{CC436D86-8428-43D5-B8C3-A3978332A780}" srcOrd="1" destOrd="0" presId="urn:microsoft.com/office/officeart/2005/8/layout/process1"/>
    <dgm:cxn modelId="{0ACA5752-9143-43D0-BECE-A53DA0BFCD0A}" type="presParOf" srcId="{CC436D86-8428-43D5-B8C3-A3978332A780}" destId="{524B961F-5589-404B-A78A-85BBFF6CFE00}" srcOrd="0" destOrd="0" presId="urn:microsoft.com/office/officeart/2005/8/layout/process1"/>
    <dgm:cxn modelId="{9EDE3EFC-579D-4F53-B1DC-151B68995014}" type="presParOf" srcId="{2AF8413D-84D9-403B-B0C4-551978A4F4D5}" destId="{1C0B50C7-C6DF-4160-B1B2-20891BB917DC}" srcOrd="2" destOrd="0" presId="urn:microsoft.com/office/officeart/2005/8/layout/process1"/>
    <dgm:cxn modelId="{DC8F60F2-51DD-4B0C-9E8E-FFA02B005B64}" type="presParOf" srcId="{2AF8413D-84D9-403B-B0C4-551978A4F4D5}" destId="{D1E43BB3-2E67-48C0-B3C4-88F37BCAF46E}" srcOrd="3" destOrd="0" presId="urn:microsoft.com/office/officeart/2005/8/layout/process1"/>
    <dgm:cxn modelId="{A7272BE4-94B0-4386-8210-F3774D4C2B69}" type="presParOf" srcId="{D1E43BB3-2E67-48C0-B3C4-88F37BCAF46E}" destId="{4F473E06-BAE1-4CFF-A1AF-B99EB20C9586}" srcOrd="0" destOrd="0" presId="urn:microsoft.com/office/officeart/2005/8/layout/process1"/>
    <dgm:cxn modelId="{FB617164-64B5-4909-92CB-D02D03C2583E}" type="presParOf" srcId="{2AF8413D-84D9-403B-B0C4-551978A4F4D5}" destId="{3F17C9E8-CF38-48C9-82B1-737DFED79F91}" srcOrd="4" destOrd="0" presId="urn:microsoft.com/office/officeart/2005/8/layout/process1"/>
    <dgm:cxn modelId="{7C195431-3430-4E41-8E05-C063AA1F3B6D}" type="presParOf" srcId="{2AF8413D-84D9-403B-B0C4-551978A4F4D5}" destId="{D2F5B97B-1E54-4741-8D32-4AD11A49ABBC}" srcOrd="5" destOrd="0" presId="urn:microsoft.com/office/officeart/2005/8/layout/process1"/>
    <dgm:cxn modelId="{9E006AAE-A59C-4715-A87E-F07085EBE40A}" type="presParOf" srcId="{D2F5B97B-1E54-4741-8D32-4AD11A49ABBC}" destId="{F310EF1A-1F6E-4CB6-8897-64B09552A40A}" srcOrd="0" destOrd="0" presId="urn:microsoft.com/office/officeart/2005/8/layout/process1"/>
    <dgm:cxn modelId="{B05B5D27-5B0F-429A-93CC-E4FA6DB17B11}" type="presParOf" srcId="{2AF8413D-84D9-403B-B0C4-551978A4F4D5}" destId="{9D218C92-0001-46E6-96BC-657337DD149F}" srcOrd="6" destOrd="0" presId="urn:microsoft.com/office/officeart/2005/8/layout/process1"/>
    <dgm:cxn modelId="{C22A64BB-273E-4026-92C9-B5B7705E0E45}" type="presParOf" srcId="{2AF8413D-84D9-403B-B0C4-551978A4F4D5}" destId="{B156C9B7-16C7-4EE4-A2A7-3E20434E563C}" srcOrd="7" destOrd="0" presId="urn:microsoft.com/office/officeart/2005/8/layout/process1"/>
    <dgm:cxn modelId="{24F4EE62-E814-466A-A238-F7E5CA7603BF}" type="presParOf" srcId="{B156C9B7-16C7-4EE4-A2A7-3E20434E563C}" destId="{5D611CF2-F04E-4FF5-AAD6-62B1744638B7}" srcOrd="0" destOrd="0" presId="urn:microsoft.com/office/officeart/2005/8/layout/process1"/>
    <dgm:cxn modelId="{3E379096-6DA9-4085-80A8-B35D5BA6F811}" type="presParOf" srcId="{2AF8413D-84D9-403B-B0C4-551978A4F4D5}" destId="{AC9B9EBD-5B5C-4FF7-8D7A-6A20A12EFE12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AD2B3D-847F-44CF-8CEA-ADA1FF3B9368}" type="doc">
      <dgm:prSet loTypeId="urn:microsoft.com/office/officeart/2005/8/layout/cycle4#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64F823-A086-440B-AE77-992CBF8F6F34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2000" dirty="0" smtClean="0"/>
            <a:t>Автомобильный бензин</a:t>
          </a:r>
          <a:endParaRPr lang="ru-RU" sz="2000" dirty="0"/>
        </a:p>
      </dgm:t>
    </dgm:pt>
    <dgm:pt modelId="{D776215A-FB2E-4916-8785-5E81FEF28A8C}" type="parTrans" cxnId="{38923DCF-5E37-40D8-BCFD-3D6422BE1227}">
      <dgm:prSet/>
      <dgm:spPr/>
      <dgm:t>
        <a:bodyPr/>
        <a:lstStyle/>
        <a:p>
          <a:endParaRPr lang="ru-RU"/>
        </a:p>
      </dgm:t>
    </dgm:pt>
    <dgm:pt modelId="{F8102041-9033-4DAF-9ABF-109872BEDB67}" type="sibTrans" cxnId="{38923DCF-5E37-40D8-BCFD-3D6422BE1227}">
      <dgm:prSet/>
      <dgm:spPr/>
      <dgm:t>
        <a:bodyPr/>
        <a:lstStyle/>
        <a:p>
          <a:endParaRPr lang="ru-RU"/>
        </a:p>
      </dgm:t>
    </dgm:pt>
    <dgm:pt modelId="{3E92C3E6-85B5-4622-B3A7-6493F8D579B7}">
      <dgm:prSet phldrT="[Текст]"/>
      <dgm:spPr/>
      <dgm:t>
        <a:bodyPr/>
        <a:lstStyle/>
        <a:p>
          <a:r>
            <a:rPr lang="ru-RU" dirty="0" smtClean="0"/>
            <a:t>59,3</a:t>
          </a:r>
          <a:endParaRPr lang="ru-RU" dirty="0"/>
        </a:p>
      </dgm:t>
    </dgm:pt>
    <dgm:pt modelId="{2576C6A9-57A7-4D3B-955B-81E2C7CF4FDF}" type="parTrans" cxnId="{AC37899E-F675-4884-BABD-1E4B7B388107}">
      <dgm:prSet/>
      <dgm:spPr/>
      <dgm:t>
        <a:bodyPr/>
        <a:lstStyle/>
        <a:p>
          <a:endParaRPr lang="ru-RU"/>
        </a:p>
      </dgm:t>
    </dgm:pt>
    <dgm:pt modelId="{99DE3479-E6E9-48E1-884B-67DA197F0C4F}" type="sibTrans" cxnId="{AC37899E-F675-4884-BABD-1E4B7B388107}">
      <dgm:prSet/>
      <dgm:spPr/>
      <dgm:t>
        <a:bodyPr/>
        <a:lstStyle/>
        <a:p>
          <a:endParaRPr lang="ru-RU"/>
        </a:p>
      </dgm:t>
    </dgm:pt>
    <dgm:pt modelId="{034DECF0-1135-4CFA-9996-316AD742F914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2000" dirty="0" smtClean="0"/>
            <a:t>Дизельное топливо</a:t>
          </a:r>
          <a:endParaRPr lang="ru-RU" sz="2000" dirty="0"/>
        </a:p>
      </dgm:t>
    </dgm:pt>
    <dgm:pt modelId="{E187DE01-4098-45CB-956A-687CE290EA83}" type="parTrans" cxnId="{4F4DC143-BCE6-48CB-B8C7-1B145193F6B7}">
      <dgm:prSet/>
      <dgm:spPr/>
      <dgm:t>
        <a:bodyPr/>
        <a:lstStyle/>
        <a:p>
          <a:endParaRPr lang="ru-RU"/>
        </a:p>
      </dgm:t>
    </dgm:pt>
    <dgm:pt modelId="{EC885232-4BEB-4F85-B593-E896C5BEDD18}" type="sibTrans" cxnId="{4F4DC143-BCE6-48CB-B8C7-1B145193F6B7}">
      <dgm:prSet/>
      <dgm:spPr/>
      <dgm:t>
        <a:bodyPr/>
        <a:lstStyle/>
        <a:p>
          <a:endParaRPr lang="ru-RU"/>
        </a:p>
      </dgm:t>
    </dgm:pt>
    <dgm:pt modelId="{E618E701-33DC-4BCA-B7F3-3B5CA77F2638}">
      <dgm:prSet phldrT="[Текст]"/>
      <dgm:spPr/>
      <dgm:t>
        <a:bodyPr/>
        <a:lstStyle/>
        <a:p>
          <a:r>
            <a:rPr lang="ru-RU" dirty="0" smtClean="0"/>
            <a:t>36,3</a:t>
          </a:r>
          <a:endParaRPr lang="ru-RU" dirty="0"/>
        </a:p>
      </dgm:t>
    </dgm:pt>
    <dgm:pt modelId="{538CC483-571D-4A0A-AB3C-745D6E9D46DF}" type="parTrans" cxnId="{1A596383-94DC-4068-80AF-E67F500B0747}">
      <dgm:prSet/>
      <dgm:spPr/>
      <dgm:t>
        <a:bodyPr/>
        <a:lstStyle/>
        <a:p>
          <a:endParaRPr lang="ru-RU"/>
        </a:p>
      </dgm:t>
    </dgm:pt>
    <dgm:pt modelId="{74F7B9B1-0C55-4AB2-A5D6-DB3B76C92A31}" type="sibTrans" cxnId="{1A596383-94DC-4068-80AF-E67F500B0747}">
      <dgm:prSet/>
      <dgm:spPr/>
      <dgm:t>
        <a:bodyPr/>
        <a:lstStyle/>
        <a:p>
          <a:endParaRPr lang="ru-RU"/>
        </a:p>
      </dgm:t>
    </dgm:pt>
    <dgm:pt modelId="{7B486906-3AF0-49CC-AB78-D87280A710D3}">
      <dgm:prSet phldrT="[Текст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dirty="0" smtClean="0"/>
            <a:t>Прямогонный бензин</a:t>
          </a:r>
          <a:endParaRPr lang="ru-RU" dirty="0"/>
        </a:p>
      </dgm:t>
    </dgm:pt>
    <dgm:pt modelId="{4FBB9C32-7523-4B51-81E8-78088EF7878D}" type="parTrans" cxnId="{8D975E5A-AE4A-4FF5-B550-CB571F7F187D}">
      <dgm:prSet/>
      <dgm:spPr/>
      <dgm:t>
        <a:bodyPr/>
        <a:lstStyle/>
        <a:p>
          <a:endParaRPr lang="ru-RU"/>
        </a:p>
      </dgm:t>
    </dgm:pt>
    <dgm:pt modelId="{12903178-00A8-40B9-B6A4-8D5A88CCE06C}" type="sibTrans" cxnId="{8D975E5A-AE4A-4FF5-B550-CB571F7F187D}">
      <dgm:prSet/>
      <dgm:spPr/>
      <dgm:t>
        <a:bodyPr/>
        <a:lstStyle/>
        <a:p>
          <a:endParaRPr lang="ru-RU"/>
        </a:p>
      </dgm:t>
    </dgm:pt>
    <dgm:pt modelId="{8D2A623F-9D6B-4D47-89EB-4056DA20549F}">
      <dgm:prSet phldrT="[Текст]"/>
      <dgm:spPr/>
      <dgm:t>
        <a:bodyPr/>
        <a:lstStyle/>
        <a:p>
          <a:r>
            <a:rPr lang="ru-RU" dirty="0" smtClean="0"/>
            <a:t>3,3</a:t>
          </a:r>
          <a:endParaRPr lang="ru-RU" dirty="0"/>
        </a:p>
      </dgm:t>
    </dgm:pt>
    <dgm:pt modelId="{3BE0F708-9BE8-4ACC-81F0-84B5957BA925}" type="parTrans" cxnId="{58CA44AF-B8D5-4FBE-BE0C-248CCCF70727}">
      <dgm:prSet/>
      <dgm:spPr/>
      <dgm:t>
        <a:bodyPr/>
        <a:lstStyle/>
        <a:p>
          <a:endParaRPr lang="ru-RU"/>
        </a:p>
      </dgm:t>
    </dgm:pt>
    <dgm:pt modelId="{7448A0BD-23E5-4CE8-B645-8D716B4407A1}" type="sibTrans" cxnId="{58CA44AF-B8D5-4FBE-BE0C-248CCCF70727}">
      <dgm:prSet/>
      <dgm:spPr/>
      <dgm:t>
        <a:bodyPr/>
        <a:lstStyle/>
        <a:p>
          <a:endParaRPr lang="ru-RU"/>
        </a:p>
      </dgm:t>
    </dgm:pt>
    <dgm:pt modelId="{B50C64ED-FD18-4009-B7BF-DCEEF4F622C9}">
      <dgm:prSet phldrT="[Текст]"/>
      <dgm:spPr/>
      <dgm:t>
        <a:bodyPr/>
        <a:lstStyle/>
        <a:p>
          <a:r>
            <a:rPr lang="ru-RU" dirty="0" smtClean="0"/>
            <a:t>Моторные масла</a:t>
          </a:r>
          <a:endParaRPr lang="ru-RU" dirty="0"/>
        </a:p>
      </dgm:t>
    </dgm:pt>
    <dgm:pt modelId="{448F9B34-7152-44B0-9018-DBB4CCD244D7}" type="parTrans" cxnId="{6B246D0A-9849-40FE-B897-681B6592D180}">
      <dgm:prSet/>
      <dgm:spPr/>
      <dgm:t>
        <a:bodyPr/>
        <a:lstStyle/>
        <a:p>
          <a:endParaRPr lang="ru-RU"/>
        </a:p>
      </dgm:t>
    </dgm:pt>
    <dgm:pt modelId="{006A72A4-E3D4-4D64-AB40-3D1EEFD274D4}" type="sibTrans" cxnId="{6B246D0A-9849-40FE-B897-681B6592D180}">
      <dgm:prSet/>
      <dgm:spPr/>
      <dgm:t>
        <a:bodyPr/>
        <a:lstStyle/>
        <a:p>
          <a:endParaRPr lang="ru-RU"/>
        </a:p>
      </dgm:t>
    </dgm:pt>
    <dgm:pt modelId="{A7ABD1E8-4963-409D-933E-A186E7F6577B}">
      <dgm:prSet phldrT="[Текст]"/>
      <dgm:spPr/>
      <dgm:t>
        <a:bodyPr/>
        <a:lstStyle/>
        <a:p>
          <a:r>
            <a:rPr lang="ru-RU" dirty="0" smtClean="0"/>
            <a:t>0,8</a:t>
          </a:r>
          <a:endParaRPr lang="ru-RU" dirty="0"/>
        </a:p>
      </dgm:t>
    </dgm:pt>
    <dgm:pt modelId="{8F16AB6F-73DA-42CA-B858-976C173264EB}" type="parTrans" cxnId="{EA3A8F99-FBE3-4A2A-8940-D5988A03CD8B}">
      <dgm:prSet/>
      <dgm:spPr/>
      <dgm:t>
        <a:bodyPr/>
        <a:lstStyle/>
        <a:p>
          <a:endParaRPr lang="ru-RU"/>
        </a:p>
      </dgm:t>
    </dgm:pt>
    <dgm:pt modelId="{F2F56498-BEA0-46FF-BF46-66944F4AF1F4}" type="sibTrans" cxnId="{EA3A8F99-FBE3-4A2A-8940-D5988A03CD8B}">
      <dgm:prSet/>
      <dgm:spPr/>
      <dgm:t>
        <a:bodyPr/>
        <a:lstStyle/>
        <a:p>
          <a:endParaRPr lang="ru-RU"/>
        </a:p>
      </dgm:t>
    </dgm:pt>
    <dgm:pt modelId="{B4879055-FF06-44C0-8866-A37ABF09A624}" type="pres">
      <dgm:prSet presAssocID="{0AAD2B3D-847F-44CF-8CEA-ADA1FF3B9368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E5BC1D-F0F4-45A8-89A1-85355BFC0533}" type="pres">
      <dgm:prSet presAssocID="{0AAD2B3D-847F-44CF-8CEA-ADA1FF3B9368}" presName="children" presStyleCnt="0"/>
      <dgm:spPr/>
    </dgm:pt>
    <dgm:pt modelId="{82CCE630-A369-4AFC-A3F9-F3BC6A6BC189}" type="pres">
      <dgm:prSet presAssocID="{0AAD2B3D-847F-44CF-8CEA-ADA1FF3B9368}" presName="child1group" presStyleCnt="0"/>
      <dgm:spPr/>
    </dgm:pt>
    <dgm:pt modelId="{0AC0313C-2215-49FC-BC72-D8F5BD803CE8}" type="pres">
      <dgm:prSet presAssocID="{0AAD2B3D-847F-44CF-8CEA-ADA1FF3B9368}" presName="child1" presStyleLbl="bgAcc1" presStyleIdx="0" presStyleCnt="4" custLinFactNeighborX="-53679" custLinFactNeighborY="-9984"/>
      <dgm:spPr/>
      <dgm:t>
        <a:bodyPr/>
        <a:lstStyle/>
        <a:p>
          <a:endParaRPr lang="ru-RU"/>
        </a:p>
      </dgm:t>
    </dgm:pt>
    <dgm:pt modelId="{C6389CE9-2FDB-46FC-A8A4-553FE72EF22F}" type="pres">
      <dgm:prSet presAssocID="{0AAD2B3D-847F-44CF-8CEA-ADA1FF3B9368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578968-203A-455A-A121-832D908CD3D3}" type="pres">
      <dgm:prSet presAssocID="{0AAD2B3D-847F-44CF-8CEA-ADA1FF3B9368}" presName="child2group" presStyleCnt="0"/>
      <dgm:spPr/>
    </dgm:pt>
    <dgm:pt modelId="{01863ED1-868F-4954-AA06-058A84083E1B}" type="pres">
      <dgm:prSet presAssocID="{0AAD2B3D-847F-44CF-8CEA-ADA1FF3B9368}" presName="child2" presStyleLbl="bgAcc1" presStyleIdx="1" presStyleCnt="4" custLinFactNeighborX="26906" custLinFactNeighborY="-12426"/>
      <dgm:spPr/>
      <dgm:t>
        <a:bodyPr/>
        <a:lstStyle/>
        <a:p>
          <a:endParaRPr lang="ru-RU"/>
        </a:p>
      </dgm:t>
    </dgm:pt>
    <dgm:pt modelId="{7954F1A5-508A-4408-A5BB-F534037593B5}" type="pres">
      <dgm:prSet presAssocID="{0AAD2B3D-847F-44CF-8CEA-ADA1FF3B9368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4873AA-3753-4FFF-9E3F-B7D404CECFA6}" type="pres">
      <dgm:prSet presAssocID="{0AAD2B3D-847F-44CF-8CEA-ADA1FF3B9368}" presName="child3group" presStyleCnt="0"/>
      <dgm:spPr/>
    </dgm:pt>
    <dgm:pt modelId="{69306E46-85BC-49AF-9A14-33BE076C2B03}" type="pres">
      <dgm:prSet presAssocID="{0AAD2B3D-847F-44CF-8CEA-ADA1FF3B9368}" presName="child3" presStyleLbl="bgAcc1" presStyleIdx="2" presStyleCnt="4" custLinFactNeighborX="43968"/>
      <dgm:spPr/>
      <dgm:t>
        <a:bodyPr/>
        <a:lstStyle/>
        <a:p>
          <a:endParaRPr lang="ru-RU"/>
        </a:p>
      </dgm:t>
    </dgm:pt>
    <dgm:pt modelId="{A7F12DBB-6132-45DF-917F-46D8892DE4F4}" type="pres">
      <dgm:prSet presAssocID="{0AAD2B3D-847F-44CF-8CEA-ADA1FF3B9368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CF272F-5466-4E6B-BB61-FD4B43BCF278}" type="pres">
      <dgm:prSet presAssocID="{0AAD2B3D-847F-44CF-8CEA-ADA1FF3B9368}" presName="child4group" presStyleCnt="0"/>
      <dgm:spPr/>
    </dgm:pt>
    <dgm:pt modelId="{6B58035F-CB4A-49B4-BCAC-4CCED5C0D80C}" type="pres">
      <dgm:prSet presAssocID="{0AAD2B3D-847F-44CF-8CEA-ADA1FF3B9368}" presName="child4" presStyleLbl="bgAcc1" presStyleIdx="3" presStyleCnt="4"/>
      <dgm:spPr/>
      <dgm:t>
        <a:bodyPr/>
        <a:lstStyle/>
        <a:p>
          <a:endParaRPr lang="ru-RU"/>
        </a:p>
      </dgm:t>
    </dgm:pt>
    <dgm:pt modelId="{7A4B1178-4719-4F07-8D69-011E5B045E9E}" type="pres">
      <dgm:prSet presAssocID="{0AAD2B3D-847F-44CF-8CEA-ADA1FF3B9368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7DFE4C-FE00-4DC3-B73F-A93DFBF1ADBE}" type="pres">
      <dgm:prSet presAssocID="{0AAD2B3D-847F-44CF-8CEA-ADA1FF3B9368}" presName="childPlaceholder" presStyleCnt="0"/>
      <dgm:spPr/>
    </dgm:pt>
    <dgm:pt modelId="{92C86987-0270-48FA-B13A-A301785CF351}" type="pres">
      <dgm:prSet presAssocID="{0AAD2B3D-847F-44CF-8CEA-ADA1FF3B9368}" presName="circle" presStyleCnt="0"/>
      <dgm:spPr/>
    </dgm:pt>
    <dgm:pt modelId="{D1748F4D-5AD8-49CE-96D3-2346D09D5584}" type="pres">
      <dgm:prSet presAssocID="{0AAD2B3D-847F-44CF-8CEA-ADA1FF3B9368}" presName="quadrant1" presStyleLbl="node1" presStyleIdx="0" presStyleCnt="4" custScaleX="158417" custScaleY="139900" custLinFactNeighborX="-19922" custLinFactNeighborY="-81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D41629-5E5E-438D-A0A8-EED4853ECC79}" type="pres">
      <dgm:prSet presAssocID="{0AAD2B3D-847F-44CF-8CEA-ADA1FF3B9368}" presName="quadrant2" presStyleLbl="node1" presStyleIdx="1" presStyleCnt="4" custScaleX="113195" custScaleY="112917" custLinFactNeighborX="32856" custLinFactNeighborY="-88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BB428-D708-460A-B89A-C544C911C692}" type="pres">
      <dgm:prSet presAssocID="{0AAD2B3D-847F-44CF-8CEA-ADA1FF3B9368}" presName="quadrant3" presStyleLbl="node1" presStyleIdx="2" presStyleCnt="4" custScaleX="95053" custScaleY="88495" custLinFactNeighborX="27702" custLinFactNeighborY="-224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A0B973-E3B2-4706-A288-1DABC4A6A973}" type="pres">
      <dgm:prSet presAssocID="{0AAD2B3D-847F-44CF-8CEA-ADA1FF3B9368}" presName="quadrant4" presStyleLbl="node1" presStyleIdx="3" presStyleCnt="4" custScaleX="73461" custScaleY="6753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6AFDD5-C39E-4B4F-BEE8-4D9E54D850C7}" type="pres">
      <dgm:prSet presAssocID="{0AAD2B3D-847F-44CF-8CEA-ADA1FF3B9368}" presName="quadrantPlaceholder" presStyleCnt="0"/>
      <dgm:spPr/>
    </dgm:pt>
    <dgm:pt modelId="{44EE57E0-9CE0-42E8-8AE5-AF2A11BACF6C}" type="pres">
      <dgm:prSet presAssocID="{0AAD2B3D-847F-44CF-8CEA-ADA1FF3B9368}" presName="center1" presStyleLbl="fgShp" presStyleIdx="0" presStyleCnt="2" custScaleX="191229" custScaleY="193454" custLinFactNeighborX="69390" custLinFactNeighborY="2494"/>
      <dgm:spPr/>
    </dgm:pt>
    <dgm:pt modelId="{4C6434C6-3BDE-40C3-BF80-8F31CA15F189}" type="pres">
      <dgm:prSet presAssocID="{0AAD2B3D-847F-44CF-8CEA-ADA1FF3B9368}" presName="center2" presStyleLbl="fgShp" presStyleIdx="1" presStyleCnt="2" custScaleX="186893" custScaleY="208416" custLinFactNeighborX="67222" custLinFactNeighborY="44887"/>
      <dgm:spPr/>
    </dgm:pt>
  </dgm:ptLst>
  <dgm:cxnLst>
    <dgm:cxn modelId="{3638A57F-DD0E-411A-8DE1-FDDA49B746E3}" type="presOf" srcId="{B50C64ED-FD18-4009-B7BF-DCEEF4F622C9}" destId="{9BA0B973-E3B2-4706-A288-1DABC4A6A973}" srcOrd="0" destOrd="0" presId="urn:microsoft.com/office/officeart/2005/8/layout/cycle4#1"/>
    <dgm:cxn modelId="{F15689ED-F5AE-498B-B45D-E4C214FE1B2B}" type="presOf" srcId="{8D2A623F-9D6B-4D47-89EB-4056DA20549F}" destId="{A7F12DBB-6132-45DF-917F-46D8892DE4F4}" srcOrd="1" destOrd="0" presId="urn:microsoft.com/office/officeart/2005/8/layout/cycle4#1"/>
    <dgm:cxn modelId="{473D71AB-A242-4FD3-8E52-C172C5F21C33}" type="presOf" srcId="{0AAD2B3D-847F-44CF-8CEA-ADA1FF3B9368}" destId="{B4879055-FF06-44C0-8866-A37ABF09A624}" srcOrd="0" destOrd="0" presId="urn:microsoft.com/office/officeart/2005/8/layout/cycle4#1"/>
    <dgm:cxn modelId="{5D88E257-1DC2-4CE8-B5C4-7A995009894E}" type="presOf" srcId="{7B486906-3AF0-49CC-AB78-D87280A710D3}" destId="{921BB428-D708-460A-B89A-C544C911C692}" srcOrd="0" destOrd="0" presId="urn:microsoft.com/office/officeart/2005/8/layout/cycle4#1"/>
    <dgm:cxn modelId="{27BED612-B936-49CB-8F0B-0BB1FE8A8A3A}" type="presOf" srcId="{3E92C3E6-85B5-4622-B3A7-6493F8D579B7}" destId="{C6389CE9-2FDB-46FC-A8A4-553FE72EF22F}" srcOrd="1" destOrd="0" presId="urn:microsoft.com/office/officeart/2005/8/layout/cycle4#1"/>
    <dgm:cxn modelId="{4F4DC143-BCE6-48CB-B8C7-1B145193F6B7}" srcId="{0AAD2B3D-847F-44CF-8CEA-ADA1FF3B9368}" destId="{034DECF0-1135-4CFA-9996-316AD742F914}" srcOrd="1" destOrd="0" parTransId="{E187DE01-4098-45CB-956A-687CE290EA83}" sibTransId="{EC885232-4BEB-4F85-B593-E896C5BEDD18}"/>
    <dgm:cxn modelId="{6B246D0A-9849-40FE-B897-681B6592D180}" srcId="{0AAD2B3D-847F-44CF-8CEA-ADA1FF3B9368}" destId="{B50C64ED-FD18-4009-B7BF-DCEEF4F622C9}" srcOrd="3" destOrd="0" parTransId="{448F9B34-7152-44B0-9018-DBB4CCD244D7}" sibTransId="{006A72A4-E3D4-4D64-AB40-3D1EEFD274D4}"/>
    <dgm:cxn modelId="{EA3A8F99-FBE3-4A2A-8940-D5988A03CD8B}" srcId="{B50C64ED-FD18-4009-B7BF-DCEEF4F622C9}" destId="{A7ABD1E8-4963-409D-933E-A186E7F6577B}" srcOrd="0" destOrd="0" parTransId="{8F16AB6F-73DA-42CA-B858-976C173264EB}" sibTransId="{F2F56498-BEA0-46FF-BF46-66944F4AF1F4}"/>
    <dgm:cxn modelId="{8D975E5A-AE4A-4FF5-B550-CB571F7F187D}" srcId="{0AAD2B3D-847F-44CF-8CEA-ADA1FF3B9368}" destId="{7B486906-3AF0-49CC-AB78-D87280A710D3}" srcOrd="2" destOrd="0" parTransId="{4FBB9C32-7523-4B51-81E8-78088EF7878D}" sibTransId="{12903178-00A8-40B9-B6A4-8D5A88CCE06C}"/>
    <dgm:cxn modelId="{0FAAF31D-4B27-4B35-BAB5-3B08E863716F}" type="presOf" srcId="{8D2A623F-9D6B-4D47-89EB-4056DA20549F}" destId="{69306E46-85BC-49AF-9A14-33BE076C2B03}" srcOrd="0" destOrd="0" presId="urn:microsoft.com/office/officeart/2005/8/layout/cycle4#1"/>
    <dgm:cxn modelId="{9AC6F7D7-7048-412F-B19A-BB9ABC5BE7E7}" type="presOf" srcId="{3E92C3E6-85B5-4622-B3A7-6493F8D579B7}" destId="{0AC0313C-2215-49FC-BC72-D8F5BD803CE8}" srcOrd="0" destOrd="0" presId="urn:microsoft.com/office/officeart/2005/8/layout/cycle4#1"/>
    <dgm:cxn modelId="{AC37899E-F675-4884-BABD-1E4B7B388107}" srcId="{B864F823-A086-440B-AE77-992CBF8F6F34}" destId="{3E92C3E6-85B5-4622-B3A7-6493F8D579B7}" srcOrd="0" destOrd="0" parTransId="{2576C6A9-57A7-4D3B-955B-81E2C7CF4FDF}" sibTransId="{99DE3479-E6E9-48E1-884B-67DA197F0C4F}"/>
    <dgm:cxn modelId="{1A596383-94DC-4068-80AF-E67F500B0747}" srcId="{034DECF0-1135-4CFA-9996-316AD742F914}" destId="{E618E701-33DC-4BCA-B7F3-3B5CA77F2638}" srcOrd="0" destOrd="0" parTransId="{538CC483-571D-4A0A-AB3C-745D6E9D46DF}" sibTransId="{74F7B9B1-0C55-4AB2-A5D6-DB3B76C92A31}"/>
    <dgm:cxn modelId="{F21E9025-284F-4DC6-BF12-C7C1F639FFC2}" type="presOf" srcId="{E618E701-33DC-4BCA-B7F3-3B5CA77F2638}" destId="{7954F1A5-508A-4408-A5BB-F534037593B5}" srcOrd="1" destOrd="0" presId="urn:microsoft.com/office/officeart/2005/8/layout/cycle4#1"/>
    <dgm:cxn modelId="{6306EA8B-B022-4964-97FF-C2E85789454E}" type="presOf" srcId="{A7ABD1E8-4963-409D-933E-A186E7F6577B}" destId="{6B58035F-CB4A-49B4-BCAC-4CCED5C0D80C}" srcOrd="0" destOrd="0" presId="urn:microsoft.com/office/officeart/2005/8/layout/cycle4#1"/>
    <dgm:cxn modelId="{15F90D06-D700-41AD-9956-5F7F8C386373}" type="presOf" srcId="{B864F823-A086-440B-AE77-992CBF8F6F34}" destId="{D1748F4D-5AD8-49CE-96D3-2346D09D5584}" srcOrd="0" destOrd="0" presId="urn:microsoft.com/office/officeart/2005/8/layout/cycle4#1"/>
    <dgm:cxn modelId="{2E7D781F-5793-4CDF-A7BB-4C2C14265618}" type="presOf" srcId="{A7ABD1E8-4963-409D-933E-A186E7F6577B}" destId="{7A4B1178-4719-4F07-8D69-011E5B045E9E}" srcOrd="1" destOrd="0" presId="urn:microsoft.com/office/officeart/2005/8/layout/cycle4#1"/>
    <dgm:cxn modelId="{38923DCF-5E37-40D8-BCFD-3D6422BE1227}" srcId="{0AAD2B3D-847F-44CF-8CEA-ADA1FF3B9368}" destId="{B864F823-A086-440B-AE77-992CBF8F6F34}" srcOrd="0" destOrd="0" parTransId="{D776215A-FB2E-4916-8785-5E81FEF28A8C}" sibTransId="{F8102041-9033-4DAF-9ABF-109872BEDB67}"/>
    <dgm:cxn modelId="{58CA44AF-B8D5-4FBE-BE0C-248CCCF70727}" srcId="{7B486906-3AF0-49CC-AB78-D87280A710D3}" destId="{8D2A623F-9D6B-4D47-89EB-4056DA20549F}" srcOrd="0" destOrd="0" parTransId="{3BE0F708-9BE8-4ACC-81F0-84B5957BA925}" sibTransId="{7448A0BD-23E5-4CE8-B645-8D716B4407A1}"/>
    <dgm:cxn modelId="{AB5F4238-1277-4D33-9904-58AD1C3DF216}" type="presOf" srcId="{E618E701-33DC-4BCA-B7F3-3B5CA77F2638}" destId="{01863ED1-868F-4954-AA06-058A84083E1B}" srcOrd="0" destOrd="0" presId="urn:microsoft.com/office/officeart/2005/8/layout/cycle4#1"/>
    <dgm:cxn modelId="{B83E1267-A5D0-4077-90D9-049FA6EF086C}" type="presOf" srcId="{034DECF0-1135-4CFA-9996-316AD742F914}" destId="{49D41629-5E5E-438D-A0A8-EED4853ECC79}" srcOrd="0" destOrd="0" presId="urn:microsoft.com/office/officeart/2005/8/layout/cycle4#1"/>
    <dgm:cxn modelId="{23A10FC2-FAF1-4B41-9A9A-7F5F5FE0588B}" type="presParOf" srcId="{B4879055-FF06-44C0-8866-A37ABF09A624}" destId="{E8E5BC1D-F0F4-45A8-89A1-85355BFC0533}" srcOrd="0" destOrd="0" presId="urn:microsoft.com/office/officeart/2005/8/layout/cycle4#1"/>
    <dgm:cxn modelId="{82FAA981-55D5-448D-A43B-52F473E424BE}" type="presParOf" srcId="{E8E5BC1D-F0F4-45A8-89A1-85355BFC0533}" destId="{82CCE630-A369-4AFC-A3F9-F3BC6A6BC189}" srcOrd="0" destOrd="0" presId="urn:microsoft.com/office/officeart/2005/8/layout/cycle4#1"/>
    <dgm:cxn modelId="{81E1DB18-415B-48C0-BD6B-B1748E018F6E}" type="presParOf" srcId="{82CCE630-A369-4AFC-A3F9-F3BC6A6BC189}" destId="{0AC0313C-2215-49FC-BC72-D8F5BD803CE8}" srcOrd="0" destOrd="0" presId="urn:microsoft.com/office/officeart/2005/8/layout/cycle4#1"/>
    <dgm:cxn modelId="{E4F3A6C6-D0E7-49B6-AC2E-7D191CA3A5C2}" type="presParOf" srcId="{82CCE630-A369-4AFC-A3F9-F3BC6A6BC189}" destId="{C6389CE9-2FDB-46FC-A8A4-553FE72EF22F}" srcOrd="1" destOrd="0" presId="urn:microsoft.com/office/officeart/2005/8/layout/cycle4#1"/>
    <dgm:cxn modelId="{C13DF0BD-3889-492D-950D-683D9076079C}" type="presParOf" srcId="{E8E5BC1D-F0F4-45A8-89A1-85355BFC0533}" destId="{9C578968-203A-455A-A121-832D908CD3D3}" srcOrd="1" destOrd="0" presId="urn:microsoft.com/office/officeart/2005/8/layout/cycle4#1"/>
    <dgm:cxn modelId="{17156CF6-819F-4332-A96D-95EA8E119197}" type="presParOf" srcId="{9C578968-203A-455A-A121-832D908CD3D3}" destId="{01863ED1-868F-4954-AA06-058A84083E1B}" srcOrd="0" destOrd="0" presId="urn:microsoft.com/office/officeart/2005/8/layout/cycle4#1"/>
    <dgm:cxn modelId="{5523D480-80D4-4C28-8182-E0EF2A0210EF}" type="presParOf" srcId="{9C578968-203A-455A-A121-832D908CD3D3}" destId="{7954F1A5-508A-4408-A5BB-F534037593B5}" srcOrd="1" destOrd="0" presId="urn:microsoft.com/office/officeart/2005/8/layout/cycle4#1"/>
    <dgm:cxn modelId="{E649507A-BCD2-480D-9850-5700521F6937}" type="presParOf" srcId="{E8E5BC1D-F0F4-45A8-89A1-85355BFC0533}" destId="{DA4873AA-3753-4FFF-9E3F-B7D404CECFA6}" srcOrd="2" destOrd="0" presId="urn:microsoft.com/office/officeart/2005/8/layout/cycle4#1"/>
    <dgm:cxn modelId="{61983BEF-1BAD-4978-95B9-9F765FC7B534}" type="presParOf" srcId="{DA4873AA-3753-4FFF-9E3F-B7D404CECFA6}" destId="{69306E46-85BC-49AF-9A14-33BE076C2B03}" srcOrd="0" destOrd="0" presId="urn:microsoft.com/office/officeart/2005/8/layout/cycle4#1"/>
    <dgm:cxn modelId="{7E9AE724-B061-4348-97EE-723C7FB8CF28}" type="presParOf" srcId="{DA4873AA-3753-4FFF-9E3F-B7D404CECFA6}" destId="{A7F12DBB-6132-45DF-917F-46D8892DE4F4}" srcOrd="1" destOrd="0" presId="urn:microsoft.com/office/officeart/2005/8/layout/cycle4#1"/>
    <dgm:cxn modelId="{357BA02C-4A72-49A3-BC9A-1DF19C53D842}" type="presParOf" srcId="{E8E5BC1D-F0F4-45A8-89A1-85355BFC0533}" destId="{56CF272F-5466-4E6B-BB61-FD4B43BCF278}" srcOrd="3" destOrd="0" presId="urn:microsoft.com/office/officeart/2005/8/layout/cycle4#1"/>
    <dgm:cxn modelId="{63DE1E33-FE09-4D2C-BCC5-2CD59585D7E0}" type="presParOf" srcId="{56CF272F-5466-4E6B-BB61-FD4B43BCF278}" destId="{6B58035F-CB4A-49B4-BCAC-4CCED5C0D80C}" srcOrd="0" destOrd="0" presId="urn:microsoft.com/office/officeart/2005/8/layout/cycle4#1"/>
    <dgm:cxn modelId="{E72E1396-4534-4CD2-B40F-B034B1B41515}" type="presParOf" srcId="{56CF272F-5466-4E6B-BB61-FD4B43BCF278}" destId="{7A4B1178-4719-4F07-8D69-011E5B045E9E}" srcOrd="1" destOrd="0" presId="urn:microsoft.com/office/officeart/2005/8/layout/cycle4#1"/>
    <dgm:cxn modelId="{2CEF8EC7-4C8F-4C21-A9B7-4A1980AB8E0D}" type="presParOf" srcId="{E8E5BC1D-F0F4-45A8-89A1-85355BFC0533}" destId="{E07DFE4C-FE00-4DC3-B73F-A93DFBF1ADBE}" srcOrd="4" destOrd="0" presId="urn:microsoft.com/office/officeart/2005/8/layout/cycle4#1"/>
    <dgm:cxn modelId="{33847D03-0E67-45AA-869C-843625410FAA}" type="presParOf" srcId="{B4879055-FF06-44C0-8866-A37ABF09A624}" destId="{92C86987-0270-48FA-B13A-A301785CF351}" srcOrd="1" destOrd="0" presId="urn:microsoft.com/office/officeart/2005/8/layout/cycle4#1"/>
    <dgm:cxn modelId="{8F54A0A4-8215-49AA-A892-DAE3909806CA}" type="presParOf" srcId="{92C86987-0270-48FA-B13A-A301785CF351}" destId="{D1748F4D-5AD8-49CE-96D3-2346D09D5584}" srcOrd="0" destOrd="0" presId="urn:microsoft.com/office/officeart/2005/8/layout/cycle4#1"/>
    <dgm:cxn modelId="{F9AAD73D-6DC1-42F5-979E-9260C4A34D9F}" type="presParOf" srcId="{92C86987-0270-48FA-B13A-A301785CF351}" destId="{49D41629-5E5E-438D-A0A8-EED4853ECC79}" srcOrd="1" destOrd="0" presId="urn:microsoft.com/office/officeart/2005/8/layout/cycle4#1"/>
    <dgm:cxn modelId="{CD6B1E1D-BCB8-42D9-B69D-A38DB8C951DF}" type="presParOf" srcId="{92C86987-0270-48FA-B13A-A301785CF351}" destId="{921BB428-D708-460A-B89A-C544C911C692}" srcOrd="2" destOrd="0" presId="urn:microsoft.com/office/officeart/2005/8/layout/cycle4#1"/>
    <dgm:cxn modelId="{13368963-B5DE-408A-B750-5AD88ECE1B41}" type="presParOf" srcId="{92C86987-0270-48FA-B13A-A301785CF351}" destId="{9BA0B973-E3B2-4706-A288-1DABC4A6A973}" srcOrd="3" destOrd="0" presId="urn:microsoft.com/office/officeart/2005/8/layout/cycle4#1"/>
    <dgm:cxn modelId="{70D6CAEB-C681-41FF-B4D9-39030A7BBCF0}" type="presParOf" srcId="{92C86987-0270-48FA-B13A-A301785CF351}" destId="{426AFDD5-C39E-4B4F-BEE8-4D9E54D850C7}" srcOrd="4" destOrd="0" presId="urn:microsoft.com/office/officeart/2005/8/layout/cycle4#1"/>
    <dgm:cxn modelId="{E656A22A-56B5-4192-8C87-9E748F1CD0C5}" type="presParOf" srcId="{B4879055-FF06-44C0-8866-A37ABF09A624}" destId="{44EE57E0-9CE0-42E8-8AE5-AF2A11BACF6C}" srcOrd="2" destOrd="0" presId="urn:microsoft.com/office/officeart/2005/8/layout/cycle4#1"/>
    <dgm:cxn modelId="{35D060C1-E395-4EA4-9550-C0751A3B97AB}" type="presParOf" srcId="{B4879055-FF06-44C0-8866-A37ABF09A624}" destId="{4C6434C6-3BDE-40C3-BF80-8F31CA15F189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D1BC15-73F9-4099-AD83-B497B3FF2942}" type="doc">
      <dgm:prSet loTypeId="urn:microsoft.com/office/officeart/2005/8/layout/matrix1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422F6E-888C-4843-B202-D2AEB6CA2B8F}">
      <dgm:prSet phldrT="[Текст]"/>
      <dgm:spPr/>
      <dgm:t>
        <a:bodyPr/>
        <a:lstStyle/>
        <a:p>
          <a:r>
            <a:rPr lang="ru-RU" b="1" dirty="0" smtClean="0">
              <a:latin typeface="Comic Sans MS" panose="030F0702030302020204" pitchFamily="66" charset="0"/>
            </a:rPr>
            <a:t>Безвозмездные поступления бюджета Щепкинского сельского поселения (тыс.руб.)</a:t>
          </a:r>
          <a:endParaRPr lang="ru-RU" dirty="0"/>
        </a:p>
      </dgm:t>
    </dgm:pt>
    <dgm:pt modelId="{29A716AF-A970-4E67-89D8-51AE25926C67}" type="parTrans" cxnId="{A620A551-36E7-4C39-8A53-BB61ACD90C1E}">
      <dgm:prSet/>
      <dgm:spPr/>
      <dgm:t>
        <a:bodyPr/>
        <a:lstStyle/>
        <a:p>
          <a:endParaRPr lang="ru-RU"/>
        </a:p>
      </dgm:t>
    </dgm:pt>
    <dgm:pt modelId="{7C4501CC-63FB-4A4B-834F-F9A973E34D70}" type="sibTrans" cxnId="{A620A551-36E7-4C39-8A53-BB61ACD90C1E}">
      <dgm:prSet/>
      <dgm:spPr/>
      <dgm:t>
        <a:bodyPr/>
        <a:lstStyle/>
        <a:p>
          <a:endParaRPr lang="ru-RU"/>
        </a:p>
      </dgm:t>
    </dgm:pt>
    <dgm:pt modelId="{4591083D-15F5-400F-8F4D-57009A04CF18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b="1" dirty="0" smtClean="0"/>
            <a:t>Бюджетные назначения 2013 г.</a:t>
          </a:r>
          <a:endParaRPr lang="ru-RU" b="1" dirty="0"/>
        </a:p>
      </dgm:t>
    </dgm:pt>
    <dgm:pt modelId="{3CEF65E9-FB4B-40D1-84D9-E15F7632E45E}" type="parTrans" cxnId="{39C353D4-C59E-41A2-9AD4-7E8618372043}">
      <dgm:prSet/>
      <dgm:spPr/>
      <dgm:t>
        <a:bodyPr/>
        <a:lstStyle/>
        <a:p>
          <a:endParaRPr lang="ru-RU"/>
        </a:p>
      </dgm:t>
    </dgm:pt>
    <dgm:pt modelId="{8DB8C459-F722-43DC-89B9-FB4F1835087A}" type="sibTrans" cxnId="{39C353D4-C59E-41A2-9AD4-7E8618372043}">
      <dgm:prSet/>
      <dgm:spPr/>
      <dgm:t>
        <a:bodyPr/>
        <a:lstStyle/>
        <a:p>
          <a:endParaRPr lang="ru-RU"/>
        </a:p>
      </dgm:t>
    </dgm:pt>
    <dgm:pt modelId="{15D7222A-5DEB-4593-9E76-1F43E26475D2}">
      <dgm:prSet phldrT="[Текст]" phldr="1"/>
      <dgm:spPr/>
      <dgm:t>
        <a:bodyPr/>
        <a:lstStyle/>
        <a:p>
          <a:endParaRPr lang="ru-RU"/>
        </a:p>
      </dgm:t>
    </dgm:pt>
    <dgm:pt modelId="{15A6BAFC-C096-4C1C-B141-BB48879B3361}" type="parTrans" cxnId="{E4CD6577-7EB6-4502-B61C-1D07FA246296}">
      <dgm:prSet/>
      <dgm:spPr/>
      <dgm:t>
        <a:bodyPr/>
        <a:lstStyle/>
        <a:p>
          <a:endParaRPr lang="ru-RU"/>
        </a:p>
      </dgm:t>
    </dgm:pt>
    <dgm:pt modelId="{8404F337-D716-4DF7-B3E9-3B6443AE853D}" type="sibTrans" cxnId="{E4CD6577-7EB6-4502-B61C-1D07FA246296}">
      <dgm:prSet/>
      <dgm:spPr/>
      <dgm:t>
        <a:bodyPr/>
        <a:lstStyle/>
        <a:p>
          <a:endParaRPr lang="ru-RU"/>
        </a:p>
      </dgm:t>
    </dgm:pt>
    <dgm:pt modelId="{E606B235-ED67-4001-B956-F50F3EAEE411}">
      <dgm:prSet phldrT="[Текст]" phldr="1"/>
      <dgm:spPr/>
      <dgm:t>
        <a:bodyPr/>
        <a:lstStyle/>
        <a:p>
          <a:endParaRPr lang="ru-RU"/>
        </a:p>
      </dgm:t>
    </dgm:pt>
    <dgm:pt modelId="{6D6A2F8B-DFEE-4C32-B744-85893DF03346}" type="parTrans" cxnId="{2FFC84E5-88C5-4FFD-94F8-3F1ADFDF1C42}">
      <dgm:prSet/>
      <dgm:spPr/>
      <dgm:t>
        <a:bodyPr/>
        <a:lstStyle/>
        <a:p>
          <a:endParaRPr lang="ru-RU"/>
        </a:p>
      </dgm:t>
    </dgm:pt>
    <dgm:pt modelId="{967E393F-1563-4E0E-A7B1-8BB9DD640B24}" type="sibTrans" cxnId="{2FFC84E5-88C5-4FFD-94F8-3F1ADFDF1C42}">
      <dgm:prSet/>
      <dgm:spPr/>
      <dgm:t>
        <a:bodyPr/>
        <a:lstStyle/>
        <a:p>
          <a:endParaRPr lang="ru-RU"/>
        </a:p>
      </dgm:t>
    </dgm:pt>
    <dgm:pt modelId="{640B165A-9818-4818-BBF3-FD2C0CF137B6}">
      <dgm:prSet phldrT="[Текст]" phldr="1"/>
      <dgm:spPr/>
      <dgm:t>
        <a:bodyPr/>
        <a:lstStyle/>
        <a:p>
          <a:endParaRPr lang="ru-RU"/>
        </a:p>
      </dgm:t>
    </dgm:pt>
    <dgm:pt modelId="{F9C23846-1AC0-4B09-9F38-B9EB48997AAD}" type="parTrans" cxnId="{71E21B94-4654-478F-BF27-5ABDAD7C7F09}">
      <dgm:prSet/>
      <dgm:spPr/>
      <dgm:t>
        <a:bodyPr/>
        <a:lstStyle/>
        <a:p>
          <a:endParaRPr lang="ru-RU"/>
        </a:p>
      </dgm:t>
    </dgm:pt>
    <dgm:pt modelId="{9F8AF53D-0F8E-49FF-8A02-3315D2C58ECC}" type="sibTrans" cxnId="{71E21B94-4654-478F-BF27-5ABDAD7C7F09}">
      <dgm:prSet/>
      <dgm:spPr/>
      <dgm:t>
        <a:bodyPr/>
        <a:lstStyle/>
        <a:p>
          <a:endParaRPr lang="ru-RU"/>
        </a:p>
      </dgm:t>
    </dgm:pt>
    <dgm:pt modelId="{FEAC0DC6-0745-4CE2-B068-239915BD15EF}">
      <dgm:prSet phldrT="[Текст]" phldr="1"/>
      <dgm:spPr/>
      <dgm:t>
        <a:bodyPr/>
        <a:lstStyle/>
        <a:p>
          <a:endParaRPr lang="ru-RU"/>
        </a:p>
      </dgm:t>
    </dgm:pt>
    <dgm:pt modelId="{95D0F81F-2C4C-4D97-8CF1-1AEE7E440EAD}" type="parTrans" cxnId="{057AA782-C816-4747-94E0-23E9A6266EB5}">
      <dgm:prSet/>
      <dgm:spPr/>
      <dgm:t>
        <a:bodyPr/>
        <a:lstStyle/>
        <a:p>
          <a:endParaRPr lang="ru-RU"/>
        </a:p>
      </dgm:t>
    </dgm:pt>
    <dgm:pt modelId="{B70C13DC-8201-46FC-94A3-81C582F27BB7}" type="sibTrans" cxnId="{057AA782-C816-4747-94E0-23E9A6266EB5}">
      <dgm:prSet/>
      <dgm:spPr/>
      <dgm:t>
        <a:bodyPr/>
        <a:lstStyle/>
        <a:p>
          <a:endParaRPr lang="ru-RU"/>
        </a:p>
      </dgm:t>
    </dgm:pt>
    <dgm:pt modelId="{8FD607B2-E9B4-4A0B-973E-FF84E71AB59B}">
      <dgm:prSet phldrT="[Текст]" phldr="1"/>
      <dgm:spPr/>
      <dgm:t>
        <a:bodyPr/>
        <a:lstStyle/>
        <a:p>
          <a:endParaRPr lang="ru-RU"/>
        </a:p>
      </dgm:t>
    </dgm:pt>
    <dgm:pt modelId="{7401622E-C4E3-4DDC-9B30-B33A1AC29231}" type="parTrans" cxnId="{1126F1EC-D3F7-4C18-B7DB-3D9A3B1B6CD9}">
      <dgm:prSet/>
      <dgm:spPr/>
      <dgm:t>
        <a:bodyPr/>
        <a:lstStyle/>
        <a:p>
          <a:endParaRPr lang="ru-RU"/>
        </a:p>
      </dgm:t>
    </dgm:pt>
    <dgm:pt modelId="{FA00627D-004B-43FD-8BFD-7430E3E71468}" type="sibTrans" cxnId="{1126F1EC-D3F7-4C18-B7DB-3D9A3B1B6CD9}">
      <dgm:prSet/>
      <dgm:spPr/>
      <dgm:t>
        <a:bodyPr/>
        <a:lstStyle/>
        <a:p>
          <a:endParaRPr lang="ru-RU"/>
        </a:p>
      </dgm:t>
    </dgm:pt>
    <dgm:pt modelId="{CE402790-2D1B-4850-80B1-150E98018DEA}">
      <dgm:prSet phldrT="[Текст]" phldr="1"/>
      <dgm:spPr/>
      <dgm:t>
        <a:bodyPr/>
        <a:lstStyle/>
        <a:p>
          <a:endParaRPr lang="ru-RU"/>
        </a:p>
      </dgm:t>
    </dgm:pt>
    <dgm:pt modelId="{F9341F59-7E4F-4CB9-8736-2AA280EADF71}" type="parTrans" cxnId="{95E9DA97-33D4-4B2E-ABFD-59EFC1CE4EBA}">
      <dgm:prSet/>
      <dgm:spPr/>
      <dgm:t>
        <a:bodyPr/>
        <a:lstStyle/>
        <a:p>
          <a:endParaRPr lang="ru-RU"/>
        </a:p>
      </dgm:t>
    </dgm:pt>
    <dgm:pt modelId="{DF6E373E-CD7F-4E8E-AD45-BFC43C2A6674}" type="sibTrans" cxnId="{95E9DA97-33D4-4B2E-ABFD-59EFC1CE4EBA}">
      <dgm:prSet/>
      <dgm:spPr/>
      <dgm:t>
        <a:bodyPr/>
        <a:lstStyle/>
        <a:p>
          <a:endParaRPr lang="ru-RU"/>
        </a:p>
      </dgm:t>
    </dgm:pt>
    <dgm:pt modelId="{211C3994-8E29-43C1-9D4A-4A1109C978BB}">
      <dgm:prSet phldrT="[Текст]"/>
      <dgm:spPr/>
      <dgm:t>
        <a:bodyPr/>
        <a:lstStyle/>
        <a:p>
          <a:endParaRPr lang="ru-RU"/>
        </a:p>
      </dgm:t>
    </dgm:pt>
    <dgm:pt modelId="{5F198A56-C05D-4384-8CB8-4BFC285B7813}" type="parTrans" cxnId="{2938AFA5-DE53-4A5F-AD93-6667DFFF0562}">
      <dgm:prSet/>
      <dgm:spPr/>
      <dgm:t>
        <a:bodyPr/>
        <a:lstStyle/>
        <a:p>
          <a:endParaRPr lang="ru-RU"/>
        </a:p>
      </dgm:t>
    </dgm:pt>
    <dgm:pt modelId="{97BD0489-87DE-4E47-A14F-159C2E224B04}" type="sibTrans" cxnId="{2938AFA5-DE53-4A5F-AD93-6667DFFF0562}">
      <dgm:prSet/>
      <dgm:spPr/>
      <dgm:t>
        <a:bodyPr/>
        <a:lstStyle/>
        <a:p>
          <a:endParaRPr lang="ru-RU"/>
        </a:p>
      </dgm:t>
    </dgm:pt>
    <dgm:pt modelId="{864BE7B6-8D4B-4A1F-8C60-8A006CEA50AF}">
      <dgm:prSet phldrT="[Текст]"/>
      <dgm:spPr/>
      <dgm:t>
        <a:bodyPr/>
        <a:lstStyle/>
        <a:p>
          <a:endParaRPr lang="ru-RU"/>
        </a:p>
      </dgm:t>
    </dgm:pt>
    <dgm:pt modelId="{46EBD753-C0A8-4611-8D34-D69EDBEB4115}" type="parTrans" cxnId="{D6384D9C-FA34-4F70-88C8-4AF099241A77}">
      <dgm:prSet/>
      <dgm:spPr/>
      <dgm:t>
        <a:bodyPr/>
        <a:lstStyle/>
        <a:p>
          <a:endParaRPr lang="ru-RU"/>
        </a:p>
      </dgm:t>
    </dgm:pt>
    <dgm:pt modelId="{7C2E9F95-9D1F-44BD-9045-2111A319CFFF}" type="sibTrans" cxnId="{D6384D9C-FA34-4F70-88C8-4AF099241A77}">
      <dgm:prSet/>
      <dgm:spPr/>
      <dgm:t>
        <a:bodyPr/>
        <a:lstStyle/>
        <a:p>
          <a:endParaRPr lang="ru-RU"/>
        </a:p>
      </dgm:t>
    </dgm:pt>
    <dgm:pt modelId="{3FB9C114-1D1A-42D1-94B3-757FC49D8B14}">
      <dgm:prSet phldrT="[Текст]"/>
      <dgm:spPr/>
      <dgm:t>
        <a:bodyPr/>
        <a:lstStyle/>
        <a:p>
          <a:endParaRPr lang="ru-RU"/>
        </a:p>
      </dgm:t>
    </dgm:pt>
    <dgm:pt modelId="{58D9D0A0-59C3-47B7-93F7-7BA2580B0AE4}" type="parTrans" cxnId="{F489AF82-78E0-4364-9118-A3B3D855BE3C}">
      <dgm:prSet/>
      <dgm:spPr/>
      <dgm:t>
        <a:bodyPr/>
        <a:lstStyle/>
        <a:p>
          <a:endParaRPr lang="ru-RU"/>
        </a:p>
      </dgm:t>
    </dgm:pt>
    <dgm:pt modelId="{8FC08680-44E0-4F45-A728-19578892C32C}" type="sibTrans" cxnId="{F489AF82-78E0-4364-9118-A3B3D855BE3C}">
      <dgm:prSet/>
      <dgm:spPr/>
      <dgm:t>
        <a:bodyPr/>
        <a:lstStyle/>
        <a:p>
          <a:endParaRPr lang="ru-RU"/>
        </a:p>
      </dgm:t>
    </dgm:pt>
    <dgm:pt modelId="{3ABBBE97-89E5-4178-AAFC-CC0EB2553F9C}">
      <dgm:prSet phldrT="[Текст]"/>
      <dgm:spPr/>
      <dgm:t>
        <a:bodyPr/>
        <a:lstStyle/>
        <a:p>
          <a:endParaRPr lang="ru-RU"/>
        </a:p>
      </dgm:t>
    </dgm:pt>
    <dgm:pt modelId="{CD85835F-5460-4CBB-AF05-0F556FFA2F2E}" type="parTrans" cxnId="{CC5D0514-07D9-48CC-801B-BD46F7AAAC0D}">
      <dgm:prSet/>
      <dgm:spPr/>
      <dgm:t>
        <a:bodyPr/>
        <a:lstStyle/>
        <a:p>
          <a:endParaRPr lang="ru-RU"/>
        </a:p>
      </dgm:t>
    </dgm:pt>
    <dgm:pt modelId="{D9BFC634-D4B8-429E-B4D3-DD6142FB79D0}" type="sibTrans" cxnId="{CC5D0514-07D9-48CC-801B-BD46F7AAAC0D}">
      <dgm:prSet/>
      <dgm:spPr/>
      <dgm:t>
        <a:bodyPr/>
        <a:lstStyle/>
        <a:p>
          <a:endParaRPr lang="ru-RU"/>
        </a:p>
      </dgm:t>
    </dgm:pt>
    <dgm:pt modelId="{79FBAEFC-A23D-464F-8822-173CCE9157DF}" type="pres">
      <dgm:prSet presAssocID="{D4D1BC15-73F9-4099-AD83-B497B3FF294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84C045-28BD-48F3-9CCA-3AF16154DA83}" type="pres">
      <dgm:prSet presAssocID="{D4D1BC15-73F9-4099-AD83-B497B3FF2942}" presName="matrix" presStyleCnt="0"/>
      <dgm:spPr/>
    </dgm:pt>
    <dgm:pt modelId="{1F42A8DE-51FD-4CD1-95E2-C563EC7F8A49}" type="pres">
      <dgm:prSet presAssocID="{D4D1BC15-73F9-4099-AD83-B497B3FF2942}" presName="tile1" presStyleLbl="node1" presStyleIdx="0" presStyleCnt="4"/>
      <dgm:spPr/>
      <dgm:t>
        <a:bodyPr/>
        <a:lstStyle/>
        <a:p>
          <a:endParaRPr lang="ru-RU"/>
        </a:p>
      </dgm:t>
    </dgm:pt>
    <dgm:pt modelId="{9129449D-E9D7-40DD-A402-5CEA6C1707DD}" type="pres">
      <dgm:prSet presAssocID="{D4D1BC15-73F9-4099-AD83-B497B3FF294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D23F19-A4F7-4127-8242-952EDDED8810}" type="pres">
      <dgm:prSet presAssocID="{D4D1BC15-73F9-4099-AD83-B497B3FF2942}" presName="tile2" presStyleLbl="node1" presStyleIdx="1" presStyleCnt="4"/>
      <dgm:spPr/>
    </dgm:pt>
    <dgm:pt modelId="{1381C39E-465E-4C75-9815-7615533DC780}" type="pres">
      <dgm:prSet presAssocID="{D4D1BC15-73F9-4099-AD83-B497B3FF294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E6220D4-4F9C-4EA3-99A7-6CD59F5C9E76}" type="pres">
      <dgm:prSet presAssocID="{D4D1BC15-73F9-4099-AD83-B497B3FF2942}" presName="tile3" presStyleLbl="node1" presStyleIdx="2" presStyleCnt="4"/>
      <dgm:spPr/>
    </dgm:pt>
    <dgm:pt modelId="{71B5D61C-9CFB-47D6-975D-87E2B77E5587}" type="pres">
      <dgm:prSet presAssocID="{D4D1BC15-73F9-4099-AD83-B497B3FF294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BB54AC7-84B8-4781-BFC8-24A583AEF2BD}" type="pres">
      <dgm:prSet presAssocID="{D4D1BC15-73F9-4099-AD83-B497B3FF2942}" presName="tile4" presStyleLbl="node1" presStyleIdx="3" presStyleCnt="4"/>
      <dgm:spPr/>
    </dgm:pt>
    <dgm:pt modelId="{B12FC464-5054-45D5-802D-B44C2E4B2908}" type="pres">
      <dgm:prSet presAssocID="{D4D1BC15-73F9-4099-AD83-B497B3FF294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425D90D2-5C6F-485B-A93F-D20704E1F688}" type="pres">
      <dgm:prSet presAssocID="{D4D1BC15-73F9-4099-AD83-B497B3FF2942}" presName="centerTile" presStyleLbl="fgShp" presStyleIdx="0" presStyleCnt="1" custScaleX="135057" custScaleY="19530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71E21B94-4654-478F-BF27-5ABDAD7C7F09}" srcId="{15D7222A-5DEB-4593-9E76-1F43E26475D2}" destId="{640B165A-9818-4818-BBF3-FD2C0CF137B6}" srcOrd="1" destOrd="0" parTransId="{F9C23846-1AC0-4B09-9F38-B9EB48997AAD}" sibTransId="{9F8AF53D-0F8E-49FF-8A02-3315D2C58ECC}"/>
    <dgm:cxn modelId="{057AA782-C816-4747-94E0-23E9A6266EB5}" srcId="{D4D1BC15-73F9-4099-AD83-B497B3FF2942}" destId="{FEAC0DC6-0745-4CE2-B068-239915BD15EF}" srcOrd="2" destOrd="0" parTransId="{95D0F81F-2C4C-4D97-8CF1-1AEE7E440EAD}" sibTransId="{B70C13DC-8201-46FC-94A3-81C582F27BB7}"/>
    <dgm:cxn modelId="{2938AFA5-DE53-4A5F-AD93-6667DFFF0562}" srcId="{FEAC0DC6-0745-4CE2-B068-239915BD15EF}" destId="{211C3994-8E29-43C1-9D4A-4A1109C978BB}" srcOrd="2" destOrd="0" parTransId="{5F198A56-C05D-4384-8CB8-4BFC285B7813}" sibTransId="{97BD0489-87DE-4E47-A14F-159C2E224B04}"/>
    <dgm:cxn modelId="{95E9DA97-33D4-4B2E-ABFD-59EFC1CE4EBA}" srcId="{FEAC0DC6-0745-4CE2-B068-239915BD15EF}" destId="{CE402790-2D1B-4850-80B1-150E98018DEA}" srcOrd="1" destOrd="0" parTransId="{F9341F59-7E4F-4CB9-8736-2AA280EADF71}" sibTransId="{DF6E373E-CD7F-4E8E-AD45-BFC43C2A6674}"/>
    <dgm:cxn modelId="{E4CD6577-7EB6-4502-B61C-1D07FA246296}" srcId="{D4D1BC15-73F9-4099-AD83-B497B3FF2942}" destId="{15D7222A-5DEB-4593-9E76-1F43E26475D2}" srcOrd="1" destOrd="0" parTransId="{15A6BAFC-C096-4C1C-B141-BB48879B3361}" sibTransId="{8404F337-D716-4DF7-B3E9-3B6443AE853D}"/>
    <dgm:cxn modelId="{39C353D4-C59E-41A2-9AD4-7E8618372043}" srcId="{00422F6E-888C-4843-B202-D2AEB6CA2B8F}" destId="{4591083D-15F5-400F-8F4D-57009A04CF18}" srcOrd="0" destOrd="0" parTransId="{3CEF65E9-FB4B-40D1-84D9-E15F7632E45E}" sibTransId="{8DB8C459-F722-43DC-89B9-FB4F1835087A}"/>
    <dgm:cxn modelId="{569371D0-92F3-4F0B-B7DE-B82CD773A5FF}" type="presOf" srcId="{4591083D-15F5-400F-8F4D-57009A04CF18}" destId="{1F42A8DE-51FD-4CD1-95E2-C563EC7F8A49}" srcOrd="0" destOrd="0" presId="urn:microsoft.com/office/officeart/2005/8/layout/matrix1"/>
    <dgm:cxn modelId="{B2AAF305-CEFE-44A6-99DF-53722F24F304}" type="presOf" srcId="{4591083D-15F5-400F-8F4D-57009A04CF18}" destId="{9129449D-E9D7-40DD-A402-5CEA6C1707DD}" srcOrd="1" destOrd="0" presId="urn:microsoft.com/office/officeart/2005/8/layout/matrix1"/>
    <dgm:cxn modelId="{CC5D0514-07D9-48CC-801B-BD46F7AAAC0D}" srcId="{D4D1BC15-73F9-4099-AD83-B497B3FF2942}" destId="{3ABBBE97-89E5-4178-AAFC-CC0EB2553F9C}" srcOrd="3" destOrd="0" parTransId="{CD85835F-5460-4CBB-AF05-0F556FFA2F2E}" sibTransId="{D9BFC634-D4B8-429E-B4D3-DD6142FB79D0}"/>
    <dgm:cxn modelId="{A620A551-36E7-4C39-8A53-BB61ACD90C1E}" srcId="{D4D1BC15-73F9-4099-AD83-B497B3FF2942}" destId="{00422F6E-888C-4843-B202-D2AEB6CA2B8F}" srcOrd="0" destOrd="0" parTransId="{29A716AF-A970-4E67-89D8-51AE25926C67}" sibTransId="{7C4501CC-63FB-4A4B-834F-F9A973E34D70}"/>
    <dgm:cxn modelId="{F489AF82-78E0-4364-9118-A3B3D855BE3C}" srcId="{FEAC0DC6-0745-4CE2-B068-239915BD15EF}" destId="{3FB9C114-1D1A-42D1-94B3-757FC49D8B14}" srcOrd="4" destOrd="0" parTransId="{58D9D0A0-59C3-47B7-93F7-7BA2580B0AE4}" sibTransId="{8FC08680-44E0-4F45-A728-19578892C32C}"/>
    <dgm:cxn modelId="{1126F1EC-D3F7-4C18-B7DB-3D9A3B1B6CD9}" srcId="{FEAC0DC6-0745-4CE2-B068-239915BD15EF}" destId="{8FD607B2-E9B4-4A0B-973E-FF84E71AB59B}" srcOrd="0" destOrd="0" parTransId="{7401622E-C4E3-4DDC-9B30-B33A1AC29231}" sibTransId="{FA00627D-004B-43FD-8BFD-7430E3E71468}"/>
    <dgm:cxn modelId="{1BAC52A0-DCB9-49EC-AC61-537558DA2715}" type="presOf" srcId="{D4D1BC15-73F9-4099-AD83-B497B3FF2942}" destId="{79FBAEFC-A23D-464F-8822-173CCE9157DF}" srcOrd="0" destOrd="0" presId="urn:microsoft.com/office/officeart/2005/8/layout/matrix1"/>
    <dgm:cxn modelId="{C8B1A96C-E15B-43EA-BFC0-14C6375410EA}" type="presOf" srcId="{00422F6E-888C-4843-B202-D2AEB6CA2B8F}" destId="{425D90D2-5C6F-485B-A93F-D20704E1F688}" srcOrd="0" destOrd="0" presId="urn:microsoft.com/office/officeart/2005/8/layout/matrix1"/>
    <dgm:cxn modelId="{D6384D9C-FA34-4F70-88C8-4AF099241A77}" srcId="{FEAC0DC6-0745-4CE2-B068-239915BD15EF}" destId="{864BE7B6-8D4B-4A1F-8C60-8A006CEA50AF}" srcOrd="3" destOrd="0" parTransId="{46EBD753-C0A8-4611-8D34-D69EDBEB4115}" sibTransId="{7C2E9F95-9D1F-44BD-9045-2111A319CFFF}"/>
    <dgm:cxn modelId="{2FFC84E5-88C5-4FFD-94F8-3F1ADFDF1C42}" srcId="{15D7222A-5DEB-4593-9E76-1F43E26475D2}" destId="{E606B235-ED67-4001-B956-F50F3EAEE411}" srcOrd="0" destOrd="0" parTransId="{6D6A2F8B-DFEE-4C32-B744-85893DF03346}" sibTransId="{967E393F-1563-4E0E-A7B1-8BB9DD640B24}"/>
    <dgm:cxn modelId="{25516F0C-6742-4BFA-B650-3ACDCBA18BE0}" type="presParOf" srcId="{79FBAEFC-A23D-464F-8822-173CCE9157DF}" destId="{CF84C045-28BD-48F3-9CCA-3AF16154DA83}" srcOrd="0" destOrd="0" presId="urn:microsoft.com/office/officeart/2005/8/layout/matrix1"/>
    <dgm:cxn modelId="{55078B0C-8E7A-4DAA-B926-99D1E19FEFCA}" type="presParOf" srcId="{CF84C045-28BD-48F3-9CCA-3AF16154DA83}" destId="{1F42A8DE-51FD-4CD1-95E2-C563EC7F8A49}" srcOrd="0" destOrd="0" presId="urn:microsoft.com/office/officeart/2005/8/layout/matrix1"/>
    <dgm:cxn modelId="{046EB760-124E-4C85-9E74-44CA6986BFB2}" type="presParOf" srcId="{CF84C045-28BD-48F3-9CCA-3AF16154DA83}" destId="{9129449D-E9D7-40DD-A402-5CEA6C1707DD}" srcOrd="1" destOrd="0" presId="urn:microsoft.com/office/officeart/2005/8/layout/matrix1"/>
    <dgm:cxn modelId="{416C5FC1-DE2C-4396-8A97-B8C7958CC186}" type="presParOf" srcId="{CF84C045-28BD-48F3-9CCA-3AF16154DA83}" destId="{E5D23F19-A4F7-4127-8242-952EDDED8810}" srcOrd="2" destOrd="0" presId="urn:microsoft.com/office/officeart/2005/8/layout/matrix1"/>
    <dgm:cxn modelId="{16605028-5BE5-4EA9-B360-F94341B4F427}" type="presParOf" srcId="{CF84C045-28BD-48F3-9CCA-3AF16154DA83}" destId="{1381C39E-465E-4C75-9815-7615533DC780}" srcOrd="3" destOrd="0" presId="urn:microsoft.com/office/officeart/2005/8/layout/matrix1"/>
    <dgm:cxn modelId="{69CD6AEA-EBFB-4E3A-9898-0B60F8688E41}" type="presParOf" srcId="{CF84C045-28BD-48F3-9CCA-3AF16154DA83}" destId="{AE6220D4-4F9C-4EA3-99A7-6CD59F5C9E76}" srcOrd="4" destOrd="0" presId="urn:microsoft.com/office/officeart/2005/8/layout/matrix1"/>
    <dgm:cxn modelId="{B2EB6BDC-9FE7-4F4E-9C71-DEEFAEBE82E3}" type="presParOf" srcId="{CF84C045-28BD-48F3-9CCA-3AF16154DA83}" destId="{71B5D61C-9CFB-47D6-975D-87E2B77E5587}" srcOrd="5" destOrd="0" presId="urn:microsoft.com/office/officeart/2005/8/layout/matrix1"/>
    <dgm:cxn modelId="{BD76C9FD-1B82-4E2F-BD90-1D9EF6C2D96B}" type="presParOf" srcId="{CF84C045-28BD-48F3-9CCA-3AF16154DA83}" destId="{DBB54AC7-84B8-4781-BFC8-24A583AEF2BD}" srcOrd="6" destOrd="0" presId="urn:microsoft.com/office/officeart/2005/8/layout/matrix1"/>
    <dgm:cxn modelId="{B1056EC4-A981-4139-B705-E5FCBA864B1E}" type="presParOf" srcId="{CF84C045-28BD-48F3-9CCA-3AF16154DA83}" destId="{B12FC464-5054-45D5-802D-B44C2E4B2908}" srcOrd="7" destOrd="0" presId="urn:microsoft.com/office/officeart/2005/8/layout/matrix1"/>
    <dgm:cxn modelId="{F96280A7-AFE3-4055-BE54-AAB578FE7BC1}" type="presParOf" srcId="{79FBAEFC-A23D-464F-8822-173CCE9157DF}" destId="{425D90D2-5C6F-485B-A93F-D20704E1F68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931C7A-DC7B-4CFB-BF3F-9EDB33FA8E66}" type="doc">
      <dgm:prSet loTypeId="urn:microsoft.com/office/officeart/2005/8/layout/bList2#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25765B-BE1B-4FB7-A171-8CF086572C0F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0,5</a:t>
          </a:r>
          <a:endParaRPr lang="ru-RU" dirty="0">
            <a:solidFill>
              <a:schemeClr val="tx1"/>
            </a:solidFill>
          </a:endParaRPr>
        </a:p>
      </dgm:t>
    </dgm:pt>
    <dgm:pt modelId="{358093B8-837C-4DD5-949C-D2FB00D6C43C}" type="parTrans" cxnId="{DA60F41B-4C4F-44C6-8D44-E7FFA04396EC}">
      <dgm:prSet/>
      <dgm:spPr/>
      <dgm:t>
        <a:bodyPr/>
        <a:lstStyle/>
        <a:p>
          <a:endParaRPr lang="ru-RU"/>
        </a:p>
      </dgm:t>
    </dgm:pt>
    <dgm:pt modelId="{FF12CC0E-C2E6-4D3E-8D7D-B73EA41876B1}" type="sibTrans" cxnId="{DA60F41B-4C4F-44C6-8D44-E7FFA04396EC}">
      <dgm:prSet/>
      <dgm:spPr/>
      <dgm:t>
        <a:bodyPr/>
        <a:lstStyle/>
        <a:p>
          <a:endParaRPr lang="ru-RU"/>
        </a:p>
      </dgm:t>
    </dgm:pt>
    <dgm:pt modelId="{AD087EA6-9F7D-4435-BCFD-33BBDEFD7E07}">
      <dgm:prSet phldrT="[Текст]"/>
      <dgm:spPr>
        <a:solidFill>
          <a:srgbClr val="99FF66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0,9</a:t>
          </a:r>
          <a:endParaRPr lang="ru-RU" dirty="0">
            <a:solidFill>
              <a:schemeClr val="tx1"/>
            </a:solidFill>
          </a:endParaRPr>
        </a:p>
      </dgm:t>
    </dgm:pt>
    <dgm:pt modelId="{45BD3C7F-7612-4C20-A411-B61DDE28FD75}" type="parTrans" cxnId="{A428499E-F756-4DCC-B895-1A6C41A8A639}">
      <dgm:prSet/>
      <dgm:spPr/>
      <dgm:t>
        <a:bodyPr/>
        <a:lstStyle/>
        <a:p>
          <a:endParaRPr lang="ru-RU"/>
        </a:p>
      </dgm:t>
    </dgm:pt>
    <dgm:pt modelId="{EF499403-4083-4F33-9555-0C815AEF03B7}" type="sibTrans" cxnId="{A428499E-F756-4DCC-B895-1A6C41A8A639}">
      <dgm:prSet/>
      <dgm:spPr/>
      <dgm:t>
        <a:bodyPr/>
        <a:lstStyle/>
        <a:p>
          <a:endParaRPr lang="ru-RU"/>
        </a:p>
      </dgm:t>
    </dgm:pt>
    <dgm:pt modelId="{8DB74A6C-EAE5-4BD9-93CC-7333526A39BE}">
      <dgm:prSet phldrT="[Текст]"/>
      <dgm:spPr>
        <a:solidFill>
          <a:srgbClr val="00FF0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26,3</a:t>
          </a:r>
          <a:endParaRPr lang="ru-RU" dirty="0">
            <a:solidFill>
              <a:schemeClr val="tx1"/>
            </a:solidFill>
          </a:endParaRPr>
        </a:p>
      </dgm:t>
    </dgm:pt>
    <dgm:pt modelId="{7DE5E69D-9D81-4663-890C-ECA6509E5AC1}" type="parTrans" cxnId="{B423A78F-6299-47D5-B86D-2C36B9948C33}">
      <dgm:prSet/>
      <dgm:spPr/>
      <dgm:t>
        <a:bodyPr/>
        <a:lstStyle/>
        <a:p>
          <a:endParaRPr lang="ru-RU"/>
        </a:p>
      </dgm:t>
    </dgm:pt>
    <dgm:pt modelId="{FE1CA34E-ABDF-4A2E-B750-30582FC872F4}" type="sibTrans" cxnId="{B423A78F-6299-47D5-B86D-2C36B9948C33}">
      <dgm:prSet/>
      <dgm:spPr/>
      <dgm:t>
        <a:bodyPr/>
        <a:lstStyle/>
        <a:p>
          <a:endParaRPr lang="ru-RU"/>
        </a:p>
      </dgm:t>
    </dgm:pt>
    <dgm:pt modelId="{E87FACB7-DC42-4E51-87AE-5D30EC138E7A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37,8</a:t>
          </a:r>
          <a:endParaRPr lang="ru-RU" dirty="0">
            <a:solidFill>
              <a:schemeClr val="tx1"/>
            </a:solidFill>
          </a:endParaRPr>
        </a:p>
      </dgm:t>
    </dgm:pt>
    <dgm:pt modelId="{018E7A12-F0A8-4DC2-828E-8ECB2B1BC136}" type="parTrans" cxnId="{BA425880-A4B4-40E3-805C-D70F774DCAAA}">
      <dgm:prSet/>
      <dgm:spPr/>
      <dgm:t>
        <a:bodyPr/>
        <a:lstStyle/>
        <a:p>
          <a:endParaRPr lang="ru-RU"/>
        </a:p>
      </dgm:t>
    </dgm:pt>
    <dgm:pt modelId="{C1D0B105-F48E-46F0-84AA-595B361C45BE}" type="sibTrans" cxnId="{BA425880-A4B4-40E3-805C-D70F774DCAAA}">
      <dgm:prSet/>
      <dgm:spPr/>
      <dgm:t>
        <a:bodyPr/>
        <a:lstStyle/>
        <a:p>
          <a:endParaRPr lang="ru-RU"/>
        </a:p>
      </dgm:t>
    </dgm:pt>
    <dgm:pt modelId="{7D5D44E8-7783-4784-B194-A321217C9944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0,2</a:t>
          </a:r>
          <a:endParaRPr lang="ru-RU" dirty="0">
            <a:solidFill>
              <a:schemeClr val="tx1"/>
            </a:solidFill>
          </a:endParaRPr>
        </a:p>
      </dgm:t>
    </dgm:pt>
    <dgm:pt modelId="{193F12AF-197E-43A5-AC92-1F2983A133E6}" type="parTrans" cxnId="{13F6B874-F317-4AD1-87F7-433BDD23622C}">
      <dgm:prSet/>
      <dgm:spPr/>
      <dgm:t>
        <a:bodyPr/>
        <a:lstStyle/>
        <a:p>
          <a:endParaRPr lang="ru-RU"/>
        </a:p>
      </dgm:t>
    </dgm:pt>
    <dgm:pt modelId="{6E0505D6-CD0A-4835-A3B0-40E654362403}" type="sibTrans" cxnId="{13F6B874-F317-4AD1-87F7-433BDD23622C}">
      <dgm:prSet/>
      <dgm:spPr/>
      <dgm:t>
        <a:bodyPr/>
        <a:lstStyle/>
        <a:p>
          <a:endParaRPr lang="ru-RU"/>
        </a:p>
      </dgm:t>
    </dgm:pt>
    <dgm:pt modelId="{515179D5-CFE1-4895-8889-B12DA96D0E0F}">
      <dgm:prSet/>
      <dgm:spPr>
        <a:solidFill>
          <a:srgbClr val="92D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4,3</a:t>
          </a:r>
          <a:endParaRPr lang="ru-RU" dirty="0">
            <a:solidFill>
              <a:schemeClr val="tx1"/>
            </a:solidFill>
          </a:endParaRPr>
        </a:p>
      </dgm:t>
    </dgm:pt>
    <dgm:pt modelId="{E6A4122E-D61D-4A23-9E5C-C2E26D336727}" type="parTrans" cxnId="{4EC3A0B2-FDA9-4A6E-8B20-8F7191F6DA1E}">
      <dgm:prSet/>
      <dgm:spPr/>
      <dgm:t>
        <a:bodyPr/>
        <a:lstStyle/>
        <a:p>
          <a:endParaRPr lang="ru-RU"/>
        </a:p>
      </dgm:t>
    </dgm:pt>
    <dgm:pt modelId="{9DE6033C-EE57-4CA6-8E04-D41903860D40}" type="sibTrans" cxnId="{4EC3A0B2-FDA9-4A6E-8B20-8F7191F6DA1E}">
      <dgm:prSet/>
      <dgm:spPr/>
      <dgm:t>
        <a:bodyPr/>
        <a:lstStyle/>
        <a:p>
          <a:endParaRPr lang="ru-RU"/>
        </a:p>
      </dgm:t>
    </dgm:pt>
    <dgm:pt modelId="{B6E9C332-716A-4EC0-9D89-7E4945A88627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8,2</a:t>
          </a:r>
          <a:endParaRPr lang="ru-RU" dirty="0">
            <a:solidFill>
              <a:schemeClr val="tx1"/>
            </a:solidFill>
          </a:endParaRPr>
        </a:p>
      </dgm:t>
    </dgm:pt>
    <dgm:pt modelId="{0E6FAC20-9F9C-47F4-8E0F-5174AD0848F1}" type="parTrans" cxnId="{7A075E8A-2122-4F15-B8E5-6FA1D8434E09}">
      <dgm:prSet/>
      <dgm:spPr/>
      <dgm:t>
        <a:bodyPr/>
        <a:lstStyle/>
        <a:p>
          <a:endParaRPr lang="ru-RU"/>
        </a:p>
      </dgm:t>
    </dgm:pt>
    <dgm:pt modelId="{0A9E7411-A18A-4E54-B744-442E1882D51B}" type="sibTrans" cxnId="{7A075E8A-2122-4F15-B8E5-6FA1D8434E09}">
      <dgm:prSet/>
      <dgm:spPr/>
      <dgm:t>
        <a:bodyPr/>
        <a:lstStyle/>
        <a:p>
          <a:endParaRPr lang="ru-RU"/>
        </a:p>
      </dgm:t>
    </dgm:pt>
    <dgm:pt modelId="{84B1A35E-020C-4091-B95C-75F2BD0E5599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5,3</a:t>
          </a:r>
          <a:endParaRPr lang="ru-RU" dirty="0">
            <a:solidFill>
              <a:schemeClr val="tx1"/>
            </a:solidFill>
          </a:endParaRPr>
        </a:p>
      </dgm:t>
    </dgm:pt>
    <dgm:pt modelId="{E3D5E76C-1E15-4E89-8070-EAA5EF82897B}" type="sibTrans" cxnId="{2A0C6747-2675-428F-88B9-EA2E1E920CC2}">
      <dgm:prSet/>
      <dgm:spPr/>
      <dgm:t>
        <a:bodyPr/>
        <a:lstStyle/>
        <a:p>
          <a:endParaRPr lang="ru-RU"/>
        </a:p>
      </dgm:t>
    </dgm:pt>
    <dgm:pt modelId="{0E6BAB5C-A9D3-46EE-9071-E8CDF385F165}" type="parTrans" cxnId="{2A0C6747-2675-428F-88B9-EA2E1E920CC2}">
      <dgm:prSet/>
      <dgm:spPr/>
      <dgm:t>
        <a:bodyPr/>
        <a:lstStyle/>
        <a:p>
          <a:endParaRPr lang="ru-RU"/>
        </a:p>
      </dgm:t>
    </dgm:pt>
    <dgm:pt modelId="{C6C544A3-A060-438D-891C-D0FB3C47EEDB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1,7</a:t>
          </a:r>
          <a:endParaRPr lang="ru-RU" dirty="0">
            <a:solidFill>
              <a:schemeClr val="tx1"/>
            </a:solidFill>
          </a:endParaRPr>
        </a:p>
      </dgm:t>
    </dgm:pt>
    <dgm:pt modelId="{A5CEBC88-C2C0-415D-80F7-2076BB57D995}" type="sibTrans" cxnId="{DF2D7F13-D532-4AA9-BBD4-57CE673ABB4F}">
      <dgm:prSet/>
      <dgm:spPr/>
      <dgm:t>
        <a:bodyPr/>
        <a:lstStyle/>
        <a:p>
          <a:endParaRPr lang="ru-RU"/>
        </a:p>
      </dgm:t>
    </dgm:pt>
    <dgm:pt modelId="{F3B3DF01-0C05-430C-BE70-AE87F6B4F929}" type="parTrans" cxnId="{DF2D7F13-D532-4AA9-BBD4-57CE673ABB4F}">
      <dgm:prSet/>
      <dgm:spPr/>
      <dgm:t>
        <a:bodyPr/>
        <a:lstStyle/>
        <a:p>
          <a:endParaRPr lang="ru-RU"/>
        </a:p>
      </dgm:t>
    </dgm:pt>
    <dgm:pt modelId="{E26ABB61-8F24-4388-A29C-49AAF85C28B8}" type="pres">
      <dgm:prSet presAssocID="{0C931C7A-DC7B-4CFB-BF3F-9EDB33FA8E66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EBBF96-E5C3-4946-B80A-6EBBB93558BC}" type="pres">
      <dgm:prSet presAssocID="{D425765B-BE1B-4FB7-A171-8CF086572C0F}" presName="compNode" presStyleCnt="0"/>
      <dgm:spPr/>
    </dgm:pt>
    <dgm:pt modelId="{F86235C6-5E42-47A3-A089-AF60DDD11BB4}" type="pres">
      <dgm:prSet presAssocID="{D425765B-BE1B-4FB7-A171-8CF086572C0F}" presName="childRect" presStyleLbl="bgAcc1" presStyleIdx="0" presStyleCnt="9" custLinFactNeighborX="-40903" custLinFactNeighborY="941">
        <dgm:presLayoutVars>
          <dgm:bulletEnabled val="1"/>
        </dgm:presLayoutVars>
      </dgm:prSet>
      <dgm:spPr/>
    </dgm:pt>
    <dgm:pt modelId="{307D9A89-387E-4305-9D75-680F37BD849B}" type="pres">
      <dgm:prSet presAssocID="{D425765B-BE1B-4FB7-A171-8CF086572C0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6BEC29-61D9-4225-B4BC-44F8F02710D8}" type="pres">
      <dgm:prSet presAssocID="{D425765B-BE1B-4FB7-A171-8CF086572C0F}" presName="parentRect" presStyleLbl="alignNode1" presStyleIdx="0" presStyleCnt="9" custLinFactNeighborX="-40902" custLinFactNeighborY="2188"/>
      <dgm:spPr/>
      <dgm:t>
        <a:bodyPr/>
        <a:lstStyle/>
        <a:p>
          <a:endParaRPr lang="ru-RU"/>
        </a:p>
      </dgm:t>
    </dgm:pt>
    <dgm:pt modelId="{6157CBC2-A40A-4520-A4E0-96132745537E}" type="pres">
      <dgm:prSet presAssocID="{D425765B-BE1B-4FB7-A171-8CF086572C0F}" presName="adorn" presStyleLbl="fgAccFollowNode1" presStyleIdx="0" presStyleCnt="9" custScaleX="194300" custScaleY="156270" custLinFactNeighborX="-89895" custLinFactNeighborY="-4045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10000" r="-10000"/>
          </a:stretch>
        </a:blipFill>
      </dgm:spPr>
    </dgm:pt>
    <dgm:pt modelId="{AB6033B2-24C4-4960-9D77-CD0C77098E89}" type="pres">
      <dgm:prSet presAssocID="{FF12CC0E-C2E6-4D3E-8D7D-B73EA41876B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13E2BB1-116C-441D-9E53-445AA06A6A2D}" type="pres">
      <dgm:prSet presAssocID="{C6C544A3-A060-438D-891C-D0FB3C47EEDB}" presName="compNode" presStyleCnt="0"/>
      <dgm:spPr/>
    </dgm:pt>
    <dgm:pt modelId="{44F81CCA-B390-4766-82B7-7BECCE98C79D}" type="pres">
      <dgm:prSet presAssocID="{C6C544A3-A060-438D-891C-D0FB3C47EEDB}" presName="childRect" presStyleLbl="bgAcc1" presStyleIdx="1" presStyleCnt="9" custLinFactNeighborX="-29890" custLinFactNeighborY="-6407">
        <dgm:presLayoutVars>
          <dgm:bulletEnabled val="1"/>
        </dgm:presLayoutVars>
      </dgm:prSet>
      <dgm:spPr/>
    </dgm:pt>
    <dgm:pt modelId="{05A778B2-9976-4E53-B03A-98A17FF025C0}" type="pres">
      <dgm:prSet presAssocID="{C6C544A3-A060-438D-891C-D0FB3C47EED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AF006-75AC-4863-8FCC-61880558C81C}" type="pres">
      <dgm:prSet presAssocID="{C6C544A3-A060-438D-891C-D0FB3C47EEDB}" presName="parentRect" presStyleLbl="alignNode1" presStyleIdx="1" presStyleCnt="9" custLinFactNeighborX="-27530" custLinFactNeighborY="-8719"/>
      <dgm:spPr/>
      <dgm:t>
        <a:bodyPr/>
        <a:lstStyle/>
        <a:p>
          <a:endParaRPr lang="ru-RU"/>
        </a:p>
      </dgm:t>
    </dgm:pt>
    <dgm:pt modelId="{EBCC2A07-4E71-41E6-B713-A4262C1F47B3}" type="pres">
      <dgm:prSet presAssocID="{C6C544A3-A060-438D-891C-D0FB3C47EEDB}" presName="adorn" presStyleLbl="fgAccFollowNode1" presStyleIdx="1" presStyleCnt="9" custScaleX="219209" custScaleY="147281" custLinFactNeighborX="-81355" custLinFactNeighborY="-5081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34000" r="-34000"/>
          </a:stretch>
        </a:blipFill>
      </dgm:spPr>
    </dgm:pt>
    <dgm:pt modelId="{4F706877-CEFA-4308-9A6C-6CF098AD2BC8}" type="pres">
      <dgm:prSet presAssocID="{A5CEBC88-C2C0-415D-80F7-2076BB57D99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088506B5-7A17-4EEC-9F8A-7D923606C0D3}" type="pres">
      <dgm:prSet presAssocID="{84B1A35E-020C-4091-B95C-75F2BD0E5599}" presName="compNode" presStyleCnt="0"/>
      <dgm:spPr/>
    </dgm:pt>
    <dgm:pt modelId="{A8F3B9F6-0F53-48FD-94AF-9C3EE5602F13}" type="pres">
      <dgm:prSet presAssocID="{84B1A35E-020C-4091-B95C-75F2BD0E5599}" presName="childRect" presStyleLbl="bgAcc1" presStyleIdx="2" presStyleCnt="9" custLinFactNeighborX="-22811" custLinFactNeighborY="-7036">
        <dgm:presLayoutVars>
          <dgm:bulletEnabled val="1"/>
        </dgm:presLayoutVars>
      </dgm:prSet>
      <dgm:spPr/>
    </dgm:pt>
    <dgm:pt modelId="{F243E709-20FE-4A8A-A390-FA6FC6717D61}" type="pres">
      <dgm:prSet presAssocID="{84B1A35E-020C-4091-B95C-75F2BD0E559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53068D-68B7-4FAA-ABF4-E3F614BBCFBB}" type="pres">
      <dgm:prSet presAssocID="{84B1A35E-020C-4091-B95C-75F2BD0E5599}" presName="parentRect" presStyleLbl="alignNode1" presStyleIdx="2" presStyleCnt="9" custLinFactNeighborX="-24385" custLinFactNeighborY="-16363"/>
      <dgm:spPr/>
      <dgm:t>
        <a:bodyPr/>
        <a:lstStyle/>
        <a:p>
          <a:endParaRPr lang="ru-RU"/>
        </a:p>
      </dgm:t>
    </dgm:pt>
    <dgm:pt modelId="{31402E06-E000-4D61-BBA7-AFE93A64CCB2}" type="pres">
      <dgm:prSet presAssocID="{84B1A35E-020C-4091-B95C-75F2BD0E5599}" presName="adorn" presStyleLbl="fgAccFollowNode1" presStyleIdx="2" presStyleCnt="9" custScaleX="175296" custScaleY="164714" custLinFactNeighborX="-27770" custLinFactNeighborY="-1879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5000" r="-25000"/>
          </a:stretch>
        </a:blipFill>
      </dgm:spPr>
    </dgm:pt>
    <dgm:pt modelId="{1A270F29-4493-457B-AED2-D0F5F2C53CAD}" type="pres">
      <dgm:prSet presAssocID="{E3D5E76C-1E15-4E89-8070-EAA5EF82897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EFEB31F-901F-4861-9550-838A905BD85E}" type="pres">
      <dgm:prSet presAssocID="{AD087EA6-9F7D-4435-BCFD-33BBDEFD7E07}" presName="compNode" presStyleCnt="0"/>
      <dgm:spPr/>
    </dgm:pt>
    <dgm:pt modelId="{564E0248-1967-426A-ADC0-130402B492CF}" type="pres">
      <dgm:prSet presAssocID="{AD087EA6-9F7D-4435-BCFD-33BBDEFD7E07}" presName="childRect" presStyleLbl="bgAcc1" presStyleIdx="3" presStyleCnt="9" custScaleX="161622" custScaleY="121942" custLinFactNeighborX="1715" custLinFactNeighborY="3337">
        <dgm:presLayoutVars>
          <dgm:bulletEnabled val="1"/>
        </dgm:presLayoutVars>
      </dgm:prSet>
      <dgm:spPr/>
    </dgm:pt>
    <dgm:pt modelId="{2480AF36-AC78-4B53-981B-EABA48D05567}" type="pres">
      <dgm:prSet presAssocID="{AD087EA6-9F7D-4435-BCFD-33BBDEFD7E0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432704-6D3E-4C68-B514-7793EAC75259}" type="pres">
      <dgm:prSet presAssocID="{AD087EA6-9F7D-4435-BCFD-33BBDEFD7E07}" presName="parentRect" presStyleLbl="alignNode1" presStyleIdx="3" presStyleCnt="9" custLinFactNeighborX="-32577" custLinFactNeighborY="19625"/>
      <dgm:spPr/>
      <dgm:t>
        <a:bodyPr/>
        <a:lstStyle/>
        <a:p>
          <a:endParaRPr lang="ru-RU"/>
        </a:p>
      </dgm:t>
    </dgm:pt>
    <dgm:pt modelId="{2DD65EDC-BDB4-468C-9FC8-B32A90D70651}" type="pres">
      <dgm:prSet presAssocID="{AD087EA6-9F7D-4435-BCFD-33BBDEFD7E07}" presName="adorn" presStyleLbl="fgAccFollowNode1" presStyleIdx="3" presStyleCnt="9" custScaleX="218433" custScaleY="18373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6000" r="-6000"/>
          </a:stretch>
        </a:blipFill>
      </dgm:spPr>
    </dgm:pt>
    <dgm:pt modelId="{3860495C-84A3-47A3-83D9-5AEA490710FE}" type="pres">
      <dgm:prSet presAssocID="{EF499403-4083-4F33-9555-0C815AEF03B7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46A01CF-AD91-4388-BCF4-0F57567317C5}" type="pres">
      <dgm:prSet presAssocID="{8DB74A6C-EAE5-4BD9-93CC-7333526A39BE}" presName="compNode" presStyleCnt="0"/>
      <dgm:spPr/>
    </dgm:pt>
    <dgm:pt modelId="{89A9BB1A-F80F-4733-9851-CDCB07EBB920}" type="pres">
      <dgm:prSet presAssocID="{8DB74A6C-EAE5-4BD9-93CC-7333526A39BE}" presName="childRect" presStyleLbl="bgAcc1" presStyleIdx="4" presStyleCnt="9">
        <dgm:presLayoutVars>
          <dgm:bulletEnabled val="1"/>
        </dgm:presLayoutVars>
      </dgm:prSet>
      <dgm:spPr/>
    </dgm:pt>
    <dgm:pt modelId="{0D601E68-CD09-4B60-933D-B3A9938FCCE0}" type="pres">
      <dgm:prSet presAssocID="{8DB74A6C-EAE5-4BD9-93CC-7333526A39B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8654B8-162C-4B1E-859A-A3DE4CA33E75}" type="pres">
      <dgm:prSet presAssocID="{8DB74A6C-EAE5-4BD9-93CC-7333526A39BE}" presName="parentRect" presStyleLbl="alignNode1" presStyleIdx="4" presStyleCnt="9"/>
      <dgm:spPr/>
      <dgm:t>
        <a:bodyPr/>
        <a:lstStyle/>
        <a:p>
          <a:endParaRPr lang="ru-RU"/>
        </a:p>
      </dgm:t>
    </dgm:pt>
    <dgm:pt modelId="{A7EB0456-5699-4430-B75F-F9A363282386}" type="pres">
      <dgm:prSet presAssocID="{8DB74A6C-EAE5-4BD9-93CC-7333526A39BE}" presName="adorn" presStyleLbl="fgAccFollowNode1" presStyleIdx="4" presStyleCnt="9" custScaleX="157864" custScaleY="13636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13000" r="-13000"/>
          </a:stretch>
        </a:blipFill>
      </dgm:spPr>
    </dgm:pt>
    <dgm:pt modelId="{CB9BAC26-0C72-429D-A731-CF6C1265CB71}" type="pres">
      <dgm:prSet presAssocID="{FE1CA34E-ABDF-4A2E-B750-30582FC872F4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3DA79A5-DBE9-477B-AC94-15FF32737A93}" type="pres">
      <dgm:prSet presAssocID="{E87FACB7-DC42-4E51-87AE-5D30EC138E7A}" presName="compNode" presStyleCnt="0"/>
      <dgm:spPr/>
    </dgm:pt>
    <dgm:pt modelId="{FB5D1FEC-B9EF-48A0-B060-9D62B375BADC}" type="pres">
      <dgm:prSet presAssocID="{E87FACB7-DC42-4E51-87AE-5D30EC138E7A}" presName="childRect" presStyleLbl="bgAcc1" presStyleIdx="5" presStyleCnt="9">
        <dgm:presLayoutVars>
          <dgm:bulletEnabled val="1"/>
        </dgm:presLayoutVars>
      </dgm:prSet>
      <dgm:spPr/>
    </dgm:pt>
    <dgm:pt modelId="{154959EA-4017-4D9B-B4B4-BB48432F423E}" type="pres">
      <dgm:prSet presAssocID="{E87FACB7-DC42-4E51-87AE-5D30EC138E7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0DE3DA-4906-460F-B245-DA5A6E6E66BF}" type="pres">
      <dgm:prSet presAssocID="{E87FACB7-DC42-4E51-87AE-5D30EC138E7A}" presName="parentRect" presStyleLbl="alignNode1" presStyleIdx="5" presStyleCnt="9"/>
      <dgm:spPr/>
      <dgm:t>
        <a:bodyPr/>
        <a:lstStyle/>
        <a:p>
          <a:endParaRPr lang="ru-RU"/>
        </a:p>
      </dgm:t>
    </dgm:pt>
    <dgm:pt modelId="{FF6B7B21-4361-4ED4-BAF6-8E20B36EDAB7}" type="pres">
      <dgm:prSet presAssocID="{E87FACB7-DC42-4E51-87AE-5D30EC138E7A}" presName="adorn" presStyleLbl="fgAccFollowNode1" presStyleIdx="5" presStyleCnt="9" custScaleX="140558" custScaleY="159509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17000" r="-17000"/>
          </a:stretch>
        </a:blipFill>
      </dgm:spPr>
    </dgm:pt>
    <dgm:pt modelId="{E8714ACB-AFAB-45A2-B302-A509D195153D}" type="pres">
      <dgm:prSet presAssocID="{C1D0B105-F48E-46F0-84AA-595B361C45B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62669FF-F9CF-4985-A46F-BF34A33326BD}" type="pres">
      <dgm:prSet presAssocID="{7D5D44E8-7783-4784-B194-A321217C9944}" presName="compNode" presStyleCnt="0"/>
      <dgm:spPr/>
    </dgm:pt>
    <dgm:pt modelId="{336E745A-C6DA-4807-9F54-0AE23E88598D}" type="pres">
      <dgm:prSet presAssocID="{7D5D44E8-7783-4784-B194-A321217C9944}" presName="childRect" presStyleLbl="bgAcc1" presStyleIdx="6" presStyleCnt="9">
        <dgm:presLayoutVars>
          <dgm:bulletEnabled val="1"/>
        </dgm:presLayoutVars>
      </dgm:prSet>
      <dgm:spPr/>
    </dgm:pt>
    <dgm:pt modelId="{78444CEB-FE75-40FC-A024-D9A80DD9BA6C}" type="pres">
      <dgm:prSet presAssocID="{7D5D44E8-7783-4784-B194-A321217C994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63D473-8AA8-4701-8A49-BF790F4834F1}" type="pres">
      <dgm:prSet presAssocID="{7D5D44E8-7783-4784-B194-A321217C9944}" presName="parentRect" presStyleLbl="alignNode1" presStyleIdx="6" presStyleCnt="9"/>
      <dgm:spPr/>
      <dgm:t>
        <a:bodyPr/>
        <a:lstStyle/>
        <a:p>
          <a:endParaRPr lang="ru-RU"/>
        </a:p>
      </dgm:t>
    </dgm:pt>
    <dgm:pt modelId="{CA34C87C-7884-43E3-99E4-AEA64B1F1EAD}" type="pres">
      <dgm:prSet presAssocID="{7D5D44E8-7783-4784-B194-A321217C9944}" presName="adorn" presStyleLbl="fgAccFollowNode1" presStyleIdx="6" presStyleCnt="9" custScaleX="150523" custScaleY="150132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24000" b="-24000"/>
          </a:stretch>
        </a:blipFill>
      </dgm:spPr>
    </dgm:pt>
    <dgm:pt modelId="{3CDC2600-CF8F-44C2-A219-20D8C08123E5}" type="pres">
      <dgm:prSet presAssocID="{6E0505D6-CD0A-4835-A3B0-40E654362403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F5444D2-C04C-42A8-9072-88B58379FB18}" type="pres">
      <dgm:prSet presAssocID="{515179D5-CFE1-4895-8889-B12DA96D0E0F}" presName="compNode" presStyleCnt="0"/>
      <dgm:spPr/>
    </dgm:pt>
    <dgm:pt modelId="{58847765-0C14-4049-904C-1744A3DC02DD}" type="pres">
      <dgm:prSet presAssocID="{515179D5-CFE1-4895-8889-B12DA96D0E0F}" presName="childRect" presStyleLbl="bgAcc1" presStyleIdx="7" presStyleCnt="9" custLinFactNeighborX="5500" custLinFactNeighborY="3231">
        <dgm:presLayoutVars>
          <dgm:bulletEnabled val="1"/>
        </dgm:presLayoutVars>
      </dgm:prSet>
      <dgm:spPr/>
    </dgm:pt>
    <dgm:pt modelId="{883055CE-44D6-4094-86CE-134394443073}" type="pres">
      <dgm:prSet presAssocID="{515179D5-CFE1-4895-8889-B12DA96D0E0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FDA1BC-6B3C-4DD3-967B-12E8737B7C39}" type="pres">
      <dgm:prSet presAssocID="{515179D5-CFE1-4895-8889-B12DA96D0E0F}" presName="parentRect" presStyleLbl="alignNode1" presStyleIdx="7" presStyleCnt="9" custLinFactNeighborX="4759" custLinFactNeighborY="13799"/>
      <dgm:spPr/>
      <dgm:t>
        <a:bodyPr/>
        <a:lstStyle/>
        <a:p>
          <a:endParaRPr lang="ru-RU"/>
        </a:p>
      </dgm:t>
    </dgm:pt>
    <dgm:pt modelId="{2BEB2AE3-0765-4C05-8C34-3B95B92F2AF9}" type="pres">
      <dgm:prSet presAssocID="{515179D5-CFE1-4895-8889-B12DA96D0E0F}" presName="adorn" presStyleLbl="fgAccFollowNode1" presStyleIdx="7" presStyleCnt="9" custScaleX="154175" custScaleY="184971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000" r="-2000"/>
          </a:stretch>
        </a:blipFill>
      </dgm:spPr>
    </dgm:pt>
    <dgm:pt modelId="{E35A0D85-3DBE-4994-BC5E-5F53B4FA62C6}" type="pres">
      <dgm:prSet presAssocID="{9DE6033C-EE57-4CA6-8E04-D41903860D40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27846EA-046C-4A7B-B57A-C7A1F66B73FA}" type="pres">
      <dgm:prSet presAssocID="{B6E9C332-716A-4EC0-9D89-7E4945A88627}" presName="compNode" presStyleCnt="0"/>
      <dgm:spPr/>
    </dgm:pt>
    <dgm:pt modelId="{6E6B9FAD-ED3E-4549-A471-2530F5D5EACD}" type="pres">
      <dgm:prSet presAssocID="{B6E9C332-716A-4EC0-9D89-7E4945A88627}" presName="childRec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E3911B-7BC2-4494-B648-737D456697EF}" type="pres">
      <dgm:prSet presAssocID="{B6E9C332-716A-4EC0-9D89-7E4945A8862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AE464D-F6D1-4763-864F-5C57D7D3986E}" type="pres">
      <dgm:prSet presAssocID="{B6E9C332-716A-4EC0-9D89-7E4945A88627}" presName="parentRect" presStyleLbl="alignNode1" presStyleIdx="8" presStyleCnt="9"/>
      <dgm:spPr/>
      <dgm:t>
        <a:bodyPr/>
        <a:lstStyle/>
        <a:p>
          <a:endParaRPr lang="ru-RU"/>
        </a:p>
      </dgm:t>
    </dgm:pt>
    <dgm:pt modelId="{08C8F5D2-73C0-440D-877A-39BBDC47B5CE}" type="pres">
      <dgm:prSet presAssocID="{B6E9C332-716A-4EC0-9D89-7E4945A88627}" presName="adorn" presStyleLbl="fgAccFollowNode1" presStyleIdx="8" presStyleCnt="9" custScaleX="120935" custScaleY="14281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10000" r="-10000"/>
          </a:stretch>
        </a:blipFill>
      </dgm:spPr>
    </dgm:pt>
  </dgm:ptLst>
  <dgm:cxnLst>
    <dgm:cxn modelId="{EB02B4CE-7656-4385-BA90-D6E8BF0DA3AA}" type="presOf" srcId="{AD087EA6-9F7D-4435-BCFD-33BBDEFD7E07}" destId="{2480AF36-AC78-4B53-981B-EABA48D05567}" srcOrd="0" destOrd="0" presId="urn:microsoft.com/office/officeart/2005/8/layout/bList2#1"/>
    <dgm:cxn modelId="{D0926AFB-7741-4C01-82A2-D0C107F5A7BF}" type="presOf" srcId="{A5CEBC88-C2C0-415D-80F7-2076BB57D995}" destId="{4F706877-CEFA-4308-9A6C-6CF098AD2BC8}" srcOrd="0" destOrd="0" presId="urn:microsoft.com/office/officeart/2005/8/layout/bList2#1"/>
    <dgm:cxn modelId="{95F63C36-A546-4EC7-BC63-D665F15BE94C}" type="presOf" srcId="{E87FACB7-DC42-4E51-87AE-5D30EC138E7A}" destId="{154959EA-4017-4D9B-B4B4-BB48432F423E}" srcOrd="0" destOrd="0" presId="urn:microsoft.com/office/officeart/2005/8/layout/bList2#1"/>
    <dgm:cxn modelId="{DE77575D-7158-4175-831C-0B6478DA25B1}" type="presOf" srcId="{7D5D44E8-7783-4784-B194-A321217C9944}" destId="{6B63D473-8AA8-4701-8A49-BF790F4834F1}" srcOrd="1" destOrd="0" presId="urn:microsoft.com/office/officeart/2005/8/layout/bList2#1"/>
    <dgm:cxn modelId="{1CC7AC81-B965-430C-BD49-D275CDD81A36}" type="presOf" srcId="{0C931C7A-DC7B-4CFB-BF3F-9EDB33FA8E66}" destId="{E26ABB61-8F24-4388-A29C-49AAF85C28B8}" srcOrd="0" destOrd="0" presId="urn:microsoft.com/office/officeart/2005/8/layout/bList2#1"/>
    <dgm:cxn modelId="{7C7EB7D5-C361-4A83-B313-30E198712E3C}" type="presOf" srcId="{9DE6033C-EE57-4CA6-8E04-D41903860D40}" destId="{E35A0D85-3DBE-4994-BC5E-5F53B4FA62C6}" srcOrd="0" destOrd="0" presId="urn:microsoft.com/office/officeart/2005/8/layout/bList2#1"/>
    <dgm:cxn modelId="{BA425880-A4B4-40E3-805C-D70F774DCAAA}" srcId="{0C931C7A-DC7B-4CFB-BF3F-9EDB33FA8E66}" destId="{E87FACB7-DC42-4E51-87AE-5D30EC138E7A}" srcOrd="5" destOrd="0" parTransId="{018E7A12-F0A8-4DC2-828E-8ECB2B1BC136}" sibTransId="{C1D0B105-F48E-46F0-84AA-595B361C45BE}"/>
    <dgm:cxn modelId="{0E194B42-414C-45EB-84EB-8D0698627C2F}" type="presOf" srcId="{84B1A35E-020C-4091-B95C-75F2BD0E5599}" destId="{8053068D-68B7-4FAA-ABF4-E3F614BBCFBB}" srcOrd="1" destOrd="0" presId="urn:microsoft.com/office/officeart/2005/8/layout/bList2#1"/>
    <dgm:cxn modelId="{50E45032-3A12-458A-8FEC-6087D3F3F962}" type="presOf" srcId="{7D5D44E8-7783-4784-B194-A321217C9944}" destId="{78444CEB-FE75-40FC-A024-D9A80DD9BA6C}" srcOrd="0" destOrd="0" presId="urn:microsoft.com/office/officeart/2005/8/layout/bList2#1"/>
    <dgm:cxn modelId="{7FC429CE-1D8C-4B2A-B312-6CF60FCC8EC0}" type="presOf" srcId="{84B1A35E-020C-4091-B95C-75F2BD0E5599}" destId="{F243E709-20FE-4A8A-A390-FA6FC6717D61}" srcOrd="0" destOrd="0" presId="urn:microsoft.com/office/officeart/2005/8/layout/bList2#1"/>
    <dgm:cxn modelId="{13F6B874-F317-4AD1-87F7-433BDD23622C}" srcId="{0C931C7A-DC7B-4CFB-BF3F-9EDB33FA8E66}" destId="{7D5D44E8-7783-4784-B194-A321217C9944}" srcOrd="6" destOrd="0" parTransId="{193F12AF-197E-43A5-AC92-1F2983A133E6}" sibTransId="{6E0505D6-CD0A-4835-A3B0-40E654362403}"/>
    <dgm:cxn modelId="{DA60F41B-4C4F-44C6-8D44-E7FFA04396EC}" srcId="{0C931C7A-DC7B-4CFB-BF3F-9EDB33FA8E66}" destId="{D425765B-BE1B-4FB7-A171-8CF086572C0F}" srcOrd="0" destOrd="0" parTransId="{358093B8-837C-4DD5-949C-D2FB00D6C43C}" sibTransId="{FF12CC0E-C2E6-4D3E-8D7D-B73EA41876B1}"/>
    <dgm:cxn modelId="{B423A78F-6299-47D5-B86D-2C36B9948C33}" srcId="{0C931C7A-DC7B-4CFB-BF3F-9EDB33FA8E66}" destId="{8DB74A6C-EAE5-4BD9-93CC-7333526A39BE}" srcOrd="4" destOrd="0" parTransId="{7DE5E69D-9D81-4663-890C-ECA6509E5AC1}" sibTransId="{FE1CA34E-ABDF-4A2E-B750-30582FC872F4}"/>
    <dgm:cxn modelId="{DF2D7F13-D532-4AA9-BBD4-57CE673ABB4F}" srcId="{0C931C7A-DC7B-4CFB-BF3F-9EDB33FA8E66}" destId="{C6C544A3-A060-438D-891C-D0FB3C47EEDB}" srcOrd="1" destOrd="0" parTransId="{F3B3DF01-0C05-430C-BE70-AE87F6B4F929}" sibTransId="{A5CEBC88-C2C0-415D-80F7-2076BB57D995}"/>
    <dgm:cxn modelId="{0C54A5DC-68EB-4888-B1C4-36DC524473E1}" type="presOf" srcId="{8DB74A6C-EAE5-4BD9-93CC-7333526A39BE}" destId="{0D601E68-CD09-4B60-933D-B3A9938FCCE0}" srcOrd="0" destOrd="0" presId="urn:microsoft.com/office/officeart/2005/8/layout/bList2#1"/>
    <dgm:cxn modelId="{8019B5E6-0788-47A2-930B-18E7CB785AF4}" type="presOf" srcId="{FE1CA34E-ABDF-4A2E-B750-30582FC872F4}" destId="{CB9BAC26-0C72-429D-A731-CF6C1265CB71}" srcOrd="0" destOrd="0" presId="urn:microsoft.com/office/officeart/2005/8/layout/bList2#1"/>
    <dgm:cxn modelId="{66B92656-0EDA-4BF6-82F7-2D1412BE4C1B}" type="presOf" srcId="{8DB74A6C-EAE5-4BD9-93CC-7333526A39BE}" destId="{1E8654B8-162C-4B1E-859A-A3DE4CA33E75}" srcOrd="1" destOrd="0" presId="urn:microsoft.com/office/officeart/2005/8/layout/bList2#1"/>
    <dgm:cxn modelId="{52A1E970-0777-4EE3-BDB7-142AA517DD95}" type="presOf" srcId="{B6E9C332-716A-4EC0-9D89-7E4945A88627}" destId="{84AE464D-F6D1-4763-864F-5C57D7D3986E}" srcOrd="1" destOrd="0" presId="urn:microsoft.com/office/officeart/2005/8/layout/bList2#1"/>
    <dgm:cxn modelId="{418816FD-439F-423C-821B-91CB971AC35E}" type="presOf" srcId="{C6C544A3-A060-438D-891C-D0FB3C47EEDB}" destId="{05A778B2-9976-4E53-B03A-98A17FF025C0}" srcOrd="0" destOrd="0" presId="urn:microsoft.com/office/officeart/2005/8/layout/bList2#1"/>
    <dgm:cxn modelId="{C0967AD6-2F54-4587-91B0-84D6294DE6BC}" type="presOf" srcId="{C6C544A3-A060-438D-891C-D0FB3C47EEDB}" destId="{E75AF006-75AC-4863-8FCC-61880558C81C}" srcOrd="1" destOrd="0" presId="urn:microsoft.com/office/officeart/2005/8/layout/bList2#1"/>
    <dgm:cxn modelId="{E5FCAF98-B873-4912-8A7A-67395C588805}" type="presOf" srcId="{6E0505D6-CD0A-4835-A3B0-40E654362403}" destId="{3CDC2600-CF8F-44C2-A219-20D8C08123E5}" srcOrd="0" destOrd="0" presId="urn:microsoft.com/office/officeart/2005/8/layout/bList2#1"/>
    <dgm:cxn modelId="{A840FD83-51AA-4DB4-8F96-3762D3BE29D6}" type="presOf" srcId="{E3D5E76C-1E15-4E89-8070-EAA5EF82897B}" destId="{1A270F29-4493-457B-AED2-D0F5F2C53CAD}" srcOrd="0" destOrd="0" presId="urn:microsoft.com/office/officeart/2005/8/layout/bList2#1"/>
    <dgm:cxn modelId="{F7B7751A-FB43-4146-8573-BE8B1149C38D}" type="presOf" srcId="{B6E9C332-716A-4EC0-9D89-7E4945A88627}" destId="{D7E3911B-7BC2-4494-B648-737D456697EF}" srcOrd="0" destOrd="0" presId="urn:microsoft.com/office/officeart/2005/8/layout/bList2#1"/>
    <dgm:cxn modelId="{26A0BBB3-578B-4262-A37A-83C6A24247D1}" type="presOf" srcId="{515179D5-CFE1-4895-8889-B12DA96D0E0F}" destId="{883055CE-44D6-4094-86CE-134394443073}" srcOrd="0" destOrd="0" presId="urn:microsoft.com/office/officeart/2005/8/layout/bList2#1"/>
    <dgm:cxn modelId="{EF804532-2EB3-4D64-8338-E8AC8EE1CE93}" type="presOf" srcId="{515179D5-CFE1-4895-8889-B12DA96D0E0F}" destId="{96FDA1BC-6B3C-4DD3-967B-12E8737B7C39}" srcOrd="1" destOrd="0" presId="urn:microsoft.com/office/officeart/2005/8/layout/bList2#1"/>
    <dgm:cxn modelId="{7A075E8A-2122-4F15-B8E5-6FA1D8434E09}" srcId="{0C931C7A-DC7B-4CFB-BF3F-9EDB33FA8E66}" destId="{B6E9C332-716A-4EC0-9D89-7E4945A88627}" srcOrd="8" destOrd="0" parTransId="{0E6FAC20-9F9C-47F4-8E0F-5174AD0848F1}" sibTransId="{0A9E7411-A18A-4E54-B744-442E1882D51B}"/>
    <dgm:cxn modelId="{2A0C6747-2675-428F-88B9-EA2E1E920CC2}" srcId="{0C931C7A-DC7B-4CFB-BF3F-9EDB33FA8E66}" destId="{84B1A35E-020C-4091-B95C-75F2BD0E5599}" srcOrd="2" destOrd="0" parTransId="{0E6BAB5C-A9D3-46EE-9071-E8CDF385F165}" sibTransId="{E3D5E76C-1E15-4E89-8070-EAA5EF82897B}"/>
    <dgm:cxn modelId="{885B3560-C1A8-47E3-951D-E9E8BD93B513}" type="presOf" srcId="{D425765B-BE1B-4FB7-A171-8CF086572C0F}" destId="{307D9A89-387E-4305-9D75-680F37BD849B}" srcOrd="0" destOrd="0" presId="urn:microsoft.com/office/officeart/2005/8/layout/bList2#1"/>
    <dgm:cxn modelId="{554861E1-01E7-49AB-8616-EE70EFB4D1B2}" type="presOf" srcId="{EF499403-4083-4F33-9555-0C815AEF03B7}" destId="{3860495C-84A3-47A3-83D9-5AEA490710FE}" srcOrd="0" destOrd="0" presId="urn:microsoft.com/office/officeart/2005/8/layout/bList2#1"/>
    <dgm:cxn modelId="{A428499E-F756-4DCC-B895-1A6C41A8A639}" srcId="{0C931C7A-DC7B-4CFB-BF3F-9EDB33FA8E66}" destId="{AD087EA6-9F7D-4435-BCFD-33BBDEFD7E07}" srcOrd="3" destOrd="0" parTransId="{45BD3C7F-7612-4C20-A411-B61DDE28FD75}" sibTransId="{EF499403-4083-4F33-9555-0C815AEF03B7}"/>
    <dgm:cxn modelId="{F08B836E-44E3-4EBF-BD0B-77FEDC4E9D3C}" type="presOf" srcId="{AD087EA6-9F7D-4435-BCFD-33BBDEFD7E07}" destId="{24432704-6D3E-4C68-B514-7793EAC75259}" srcOrd="1" destOrd="0" presId="urn:microsoft.com/office/officeart/2005/8/layout/bList2#1"/>
    <dgm:cxn modelId="{4AF65A8D-714C-4738-AB87-C4A21B080882}" type="presOf" srcId="{FF12CC0E-C2E6-4D3E-8D7D-B73EA41876B1}" destId="{AB6033B2-24C4-4960-9D77-CD0C77098E89}" srcOrd="0" destOrd="0" presId="urn:microsoft.com/office/officeart/2005/8/layout/bList2#1"/>
    <dgm:cxn modelId="{4EC3A0B2-FDA9-4A6E-8B20-8F7191F6DA1E}" srcId="{0C931C7A-DC7B-4CFB-BF3F-9EDB33FA8E66}" destId="{515179D5-CFE1-4895-8889-B12DA96D0E0F}" srcOrd="7" destOrd="0" parTransId="{E6A4122E-D61D-4A23-9E5C-C2E26D336727}" sibTransId="{9DE6033C-EE57-4CA6-8E04-D41903860D40}"/>
    <dgm:cxn modelId="{BC08B32B-99C7-4A1A-AF5C-750D76642961}" type="presOf" srcId="{D425765B-BE1B-4FB7-A171-8CF086572C0F}" destId="{4B6BEC29-61D9-4225-B4BC-44F8F02710D8}" srcOrd="1" destOrd="0" presId="urn:microsoft.com/office/officeart/2005/8/layout/bList2#1"/>
    <dgm:cxn modelId="{D2D0FD3A-F86B-4A99-A3C7-2E1E5C86192F}" type="presOf" srcId="{C1D0B105-F48E-46F0-84AA-595B361C45BE}" destId="{E8714ACB-AFAB-45A2-B302-A509D195153D}" srcOrd="0" destOrd="0" presId="urn:microsoft.com/office/officeart/2005/8/layout/bList2#1"/>
    <dgm:cxn modelId="{CA952B53-DB5A-4C59-A5F9-0AFE89FA70A4}" type="presOf" srcId="{E87FACB7-DC42-4E51-87AE-5D30EC138E7A}" destId="{630DE3DA-4906-460F-B245-DA5A6E6E66BF}" srcOrd="1" destOrd="0" presId="urn:microsoft.com/office/officeart/2005/8/layout/bList2#1"/>
    <dgm:cxn modelId="{773BD99E-FC72-47BC-9238-1404BD5FCFD1}" type="presParOf" srcId="{E26ABB61-8F24-4388-A29C-49AAF85C28B8}" destId="{A4EBBF96-E5C3-4946-B80A-6EBBB93558BC}" srcOrd="0" destOrd="0" presId="urn:microsoft.com/office/officeart/2005/8/layout/bList2#1"/>
    <dgm:cxn modelId="{F3CDB5F0-EA79-45D3-A26B-10F501B374C5}" type="presParOf" srcId="{A4EBBF96-E5C3-4946-B80A-6EBBB93558BC}" destId="{F86235C6-5E42-47A3-A089-AF60DDD11BB4}" srcOrd="0" destOrd="0" presId="urn:microsoft.com/office/officeart/2005/8/layout/bList2#1"/>
    <dgm:cxn modelId="{92536AA7-907A-443B-8356-0E7A2268218D}" type="presParOf" srcId="{A4EBBF96-E5C3-4946-B80A-6EBBB93558BC}" destId="{307D9A89-387E-4305-9D75-680F37BD849B}" srcOrd="1" destOrd="0" presId="urn:microsoft.com/office/officeart/2005/8/layout/bList2#1"/>
    <dgm:cxn modelId="{9CA8EC6C-B5CB-4A29-A31A-B1CAE67000EE}" type="presParOf" srcId="{A4EBBF96-E5C3-4946-B80A-6EBBB93558BC}" destId="{4B6BEC29-61D9-4225-B4BC-44F8F02710D8}" srcOrd="2" destOrd="0" presId="urn:microsoft.com/office/officeart/2005/8/layout/bList2#1"/>
    <dgm:cxn modelId="{EB971A80-DAAB-4F2D-AA44-0D9B97731181}" type="presParOf" srcId="{A4EBBF96-E5C3-4946-B80A-6EBBB93558BC}" destId="{6157CBC2-A40A-4520-A4E0-96132745537E}" srcOrd="3" destOrd="0" presId="urn:microsoft.com/office/officeart/2005/8/layout/bList2#1"/>
    <dgm:cxn modelId="{4D565C19-C154-402C-A2E8-DB6222DA0F98}" type="presParOf" srcId="{E26ABB61-8F24-4388-A29C-49AAF85C28B8}" destId="{AB6033B2-24C4-4960-9D77-CD0C77098E89}" srcOrd="1" destOrd="0" presId="urn:microsoft.com/office/officeart/2005/8/layout/bList2#1"/>
    <dgm:cxn modelId="{F21A7D8C-B886-4F34-9BF8-EB3FBC174E1C}" type="presParOf" srcId="{E26ABB61-8F24-4388-A29C-49AAF85C28B8}" destId="{C13E2BB1-116C-441D-9E53-445AA06A6A2D}" srcOrd="2" destOrd="0" presId="urn:microsoft.com/office/officeart/2005/8/layout/bList2#1"/>
    <dgm:cxn modelId="{435336E8-E2B0-4AAA-AA2D-E27191640DE6}" type="presParOf" srcId="{C13E2BB1-116C-441D-9E53-445AA06A6A2D}" destId="{44F81CCA-B390-4766-82B7-7BECCE98C79D}" srcOrd="0" destOrd="0" presId="urn:microsoft.com/office/officeart/2005/8/layout/bList2#1"/>
    <dgm:cxn modelId="{08376057-6412-4CAD-BB33-73BA99951592}" type="presParOf" srcId="{C13E2BB1-116C-441D-9E53-445AA06A6A2D}" destId="{05A778B2-9976-4E53-B03A-98A17FF025C0}" srcOrd="1" destOrd="0" presId="urn:microsoft.com/office/officeart/2005/8/layout/bList2#1"/>
    <dgm:cxn modelId="{348C230A-791B-4687-BDB4-8826B925275E}" type="presParOf" srcId="{C13E2BB1-116C-441D-9E53-445AA06A6A2D}" destId="{E75AF006-75AC-4863-8FCC-61880558C81C}" srcOrd="2" destOrd="0" presId="urn:microsoft.com/office/officeart/2005/8/layout/bList2#1"/>
    <dgm:cxn modelId="{12671DC8-5393-46A8-94C9-F20D845399E0}" type="presParOf" srcId="{C13E2BB1-116C-441D-9E53-445AA06A6A2D}" destId="{EBCC2A07-4E71-41E6-B713-A4262C1F47B3}" srcOrd="3" destOrd="0" presId="urn:microsoft.com/office/officeart/2005/8/layout/bList2#1"/>
    <dgm:cxn modelId="{4DD61A25-D1F8-4906-AE3C-551BF52AEFFF}" type="presParOf" srcId="{E26ABB61-8F24-4388-A29C-49AAF85C28B8}" destId="{4F706877-CEFA-4308-9A6C-6CF098AD2BC8}" srcOrd="3" destOrd="0" presId="urn:microsoft.com/office/officeart/2005/8/layout/bList2#1"/>
    <dgm:cxn modelId="{2A067A70-5202-417E-962B-404D4E6A8AD4}" type="presParOf" srcId="{E26ABB61-8F24-4388-A29C-49AAF85C28B8}" destId="{088506B5-7A17-4EEC-9F8A-7D923606C0D3}" srcOrd="4" destOrd="0" presId="urn:microsoft.com/office/officeart/2005/8/layout/bList2#1"/>
    <dgm:cxn modelId="{611F91C8-88B4-4A4D-96BE-97D97FC078E2}" type="presParOf" srcId="{088506B5-7A17-4EEC-9F8A-7D923606C0D3}" destId="{A8F3B9F6-0F53-48FD-94AF-9C3EE5602F13}" srcOrd="0" destOrd="0" presId="urn:microsoft.com/office/officeart/2005/8/layout/bList2#1"/>
    <dgm:cxn modelId="{2DFC26AE-0294-40B3-81D3-AFF7B876F3E2}" type="presParOf" srcId="{088506B5-7A17-4EEC-9F8A-7D923606C0D3}" destId="{F243E709-20FE-4A8A-A390-FA6FC6717D61}" srcOrd="1" destOrd="0" presId="urn:microsoft.com/office/officeart/2005/8/layout/bList2#1"/>
    <dgm:cxn modelId="{5DB3D444-C0C5-4FD0-BF70-E732EF3574B4}" type="presParOf" srcId="{088506B5-7A17-4EEC-9F8A-7D923606C0D3}" destId="{8053068D-68B7-4FAA-ABF4-E3F614BBCFBB}" srcOrd="2" destOrd="0" presId="urn:microsoft.com/office/officeart/2005/8/layout/bList2#1"/>
    <dgm:cxn modelId="{B5847313-AF79-47DE-9C07-E19CDC4EEC54}" type="presParOf" srcId="{088506B5-7A17-4EEC-9F8A-7D923606C0D3}" destId="{31402E06-E000-4D61-BBA7-AFE93A64CCB2}" srcOrd="3" destOrd="0" presId="urn:microsoft.com/office/officeart/2005/8/layout/bList2#1"/>
    <dgm:cxn modelId="{B30429BF-83C9-4631-9365-DB93296D31F2}" type="presParOf" srcId="{E26ABB61-8F24-4388-A29C-49AAF85C28B8}" destId="{1A270F29-4493-457B-AED2-D0F5F2C53CAD}" srcOrd="5" destOrd="0" presId="urn:microsoft.com/office/officeart/2005/8/layout/bList2#1"/>
    <dgm:cxn modelId="{19C9DF92-69B6-4E69-981C-0F043DE23A9F}" type="presParOf" srcId="{E26ABB61-8F24-4388-A29C-49AAF85C28B8}" destId="{CEFEB31F-901F-4861-9550-838A905BD85E}" srcOrd="6" destOrd="0" presId="urn:microsoft.com/office/officeart/2005/8/layout/bList2#1"/>
    <dgm:cxn modelId="{C716CAD2-C909-412F-889D-476ABAD5A561}" type="presParOf" srcId="{CEFEB31F-901F-4861-9550-838A905BD85E}" destId="{564E0248-1967-426A-ADC0-130402B492CF}" srcOrd="0" destOrd="0" presId="urn:microsoft.com/office/officeart/2005/8/layout/bList2#1"/>
    <dgm:cxn modelId="{B431BD1E-77A7-4C53-99EF-C8E616BCE130}" type="presParOf" srcId="{CEFEB31F-901F-4861-9550-838A905BD85E}" destId="{2480AF36-AC78-4B53-981B-EABA48D05567}" srcOrd="1" destOrd="0" presId="urn:microsoft.com/office/officeart/2005/8/layout/bList2#1"/>
    <dgm:cxn modelId="{43A943A0-42E8-4E8F-80D9-7D004FC82561}" type="presParOf" srcId="{CEFEB31F-901F-4861-9550-838A905BD85E}" destId="{24432704-6D3E-4C68-B514-7793EAC75259}" srcOrd="2" destOrd="0" presId="urn:microsoft.com/office/officeart/2005/8/layout/bList2#1"/>
    <dgm:cxn modelId="{7116F8EB-F2AD-4261-9E7E-6AA85C5D6F24}" type="presParOf" srcId="{CEFEB31F-901F-4861-9550-838A905BD85E}" destId="{2DD65EDC-BDB4-468C-9FC8-B32A90D70651}" srcOrd="3" destOrd="0" presId="urn:microsoft.com/office/officeart/2005/8/layout/bList2#1"/>
    <dgm:cxn modelId="{DD4957E1-9ACE-469C-8129-2C33977171D1}" type="presParOf" srcId="{E26ABB61-8F24-4388-A29C-49AAF85C28B8}" destId="{3860495C-84A3-47A3-83D9-5AEA490710FE}" srcOrd="7" destOrd="0" presId="urn:microsoft.com/office/officeart/2005/8/layout/bList2#1"/>
    <dgm:cxn modelId="{C055BFF4-94C4-4317-8146-BF00A5B538BB}" type="presParOf" srcId="{E26ABB61-8F24-4388-A29C-49AAF85C28B8}" destId="{D46A01CF-AD91-4388-BCF4-0F57567317C5}" srcOrd="8" destOrd="0" presId="urn:microsoft.com/office/officeart/2005/8/layout/bList2#1"/>
    <dgm:cxn modelId="{0E84A642-4A8E-43E9-9F04-28E2023C204E}" type="presParOf" srcId="{D46A01CF-AD91-4388-BCF4-0F57567317C5}" destId="{89A9BB1A-F80F-4733-9851-CDCB07EBB920}" srcOrd="0" destOrd="0" presId="urn:microsoft.com/office/officeart/2005/8/layout/bList2#1"/>
    <dgm:cxn modelId="{EEAF3554-70C8-401F-8337-8BAA8AB38848}" type="presParOf" srcId="{D46A01CF-AD91-4388-BCF4-0F57567317C5}" destId="{0D601E68-CD09-4B60-933D-B3A9938FCCE0}" srcOrd="1" destOrd="0" presId="urn:microsoft.com/office/officeart/2005/8/layout/bList2#1"/>
    <dgm:cxn modelId="{E0D04649-FBED-4AC1-927A-5E01721DE405}" type="presParOf" srcId="{D46A01CF-AD91-4388-BCF4-0F57567317C5}" destId="{1E8654B8-162C-4B1E-859A-A3DE4CA33E75}" srcOrd="2" destOrd="0" presId="urn:microsoft.com/office/officeart/2005/8/layout/bList2#1"/>
    <dgm:cxn modelId="{973B061E-FAF9-465B-9BE6-B2BB78D9D6AC}" type="presParOf" srcId="{D46A01CF-AD91-4388-BCF4-0F57567317C5}" destId="{A7EB0456-5699-4430-B75F-F9A363282386}" srcOrd="3" destOrd="0" presId="urn:microsoft.com/office/officeart/2005/8/layout/bList2#1"/>
    <dgm:cxn modelId="{D3F8A8BE-68E5-4EC8-B9A2-905C3B1DBD03}" type="presParOf" srcId="{E26ABB61-8F24-4388-A29C-49AAF85C28B8}" destId="{CB9BAC26-0C72-429D-A731-CF6C1265CB71}" srcOrd="9" destOrd="0" presId="urn:microsoft.com/office/officeart/2005/8/layout/bList2#1"/>
    <dgm:cxn modelId="{6C2002F3-C7DA-4C02-9B51-D7C515666E20}" type="presParOf" srcId="{E26ABB61-8F24-4388-A29C-49AAF85C28B8}" destId="{83DA79A5-DBE9-477B-AC94-15FF32737A93}" srcOrd="10" destOrd="0" presId="urn:microsoft.com/office/officeart/2005/8/layout/bList2#1"/>
    <dgm:cxn modelId="{322F2C2A-24B1-44E5-8A27-09C197DC3C6F}" type="presParOf" srcId="{83DA79A5-DBE9-477B-AC94-15FF32737A93}" destId="{FB5D1FEC-B9EF-48A0-B060-9D62B375BADC}" srcOrd="0" destOrd="0" presId="urn:microsoft.com/office/officeart/2005/8/layout/bList2#1"/>
    <dgm:cxn modelId="{BFE42F9C-1E66-440F-B175-0D1127597CFC}" type="presParOf" srcId="{83DA79A5-DBE9-477B-AC94-15FF32737A93}" destId="{154959EA-4017-4D9B-B4B4-BB48432F423E}" srcOrd="1" destOrd="0" presId="urn:microsoft.com/office/officeart/2005/8/layout/bList2#1"/>
    <dgm:cxn modelId="{9698559C-5F3A-463C-AE6D-DE659F1545D1}" type="presParOf" srcId="{83DA79A5-DBE9-477B-AC94-15FF32737A93}" destId="{630DE3DA-4906-460F-B245-DA5A6E6E66BF}" srcOrd="2" destOrd="0" presId="urn:microsoft.com/office/officeart/2005/8/layout/bList2#1"/>
    <dgm:cxn modelId="{5CEFF75E-6828-44C6-92EB-342146C39F61}" type="presParOf" srcId="{83DA79A5-DBE9-477B-AC94-15FF32737A93}" destId="{FF6B7B21-4361-4ED4-BAF6-8E20B36EDAB7}" srcOrd="3" destOrd="0" presId="urn:microsoft.com/office/officeart/2005/8/layout/bList2#1"/>
    <dgm:cxn modelId="{CD949F2A-B79D-4496-A88F-622EEA9F253B}" type="presParOf" srcId="{E26ABB61-8F24-4388-A29C-49AAF85C28B8}" destId="{E8714ACB-AFAB-45A2-B302-A509D195153D}" srcOrd="11" destOrd="0" presId="urn:microsoft.com/office/officeart/2005/8/layout/bList2#1"/>
    <dgm:cxn modelId="{85B6F5C3-4FB2-42D4-B406-8B6EFAD41A06}" type="presParOf" srcId="{E26ABB61-8F24-4388-A29C-49AAF85C28B8}" destId="{D62669FF-F9CF-4985-A46F-BF34A33326BD}" srcOrd="12" destOrd="0" presId="urn:microsoft.com/office/officeart/2005/8/layout/bList2#1"/>
    <dgm:cxn modelId="{AA17E8D3-88CB-4B3F-8333-60BD8438EA3B}" type="presParOf" srcId="{D62669FF-F9CF-4985-A46F-BF34A33326BD}" destId="{336E745A-C6DA-4807-9F54-0AE23E88598D}" srcOrd="0" destOrd="0" presId="urn:microsoft.com/office/officeart/2005/8/layout/bList2#1"/>
    <dgm:cxn modelId="{778B402C-9546-4F22-8253-48575C6A3156}" type="presParOf" srcId="{D62669FF-F9CF-4985-A46F-BF34A33326BD}" destId="{78444CEB-FE75-40FC-A024-D9A80DD9BA6C}" srcOrd="1" destOrd="0" presId="urn:microsoft.com/office/officeart/2005/8/layout/bList2#1"/>
    <dgm:cxn modelId="{9F4CAEF3-5E17-4EF0-B918-CBB28DFB375A}" type="presParOf" srcId="{D62669FF-F9CF-4985-A46F-BF34A33326BD}" destId="{6B63D473-8AA8-4701-8A49-BF790F4834F1}" srcOrd="2" destOrd="0" presId="urn:microsoft.com/office/officeart/2005/8/layout/bList2#1"/>
    <dgm:cxn modelId="{D6771B40-5D10-4D3D-8A1F-BBE2EA75E2F6}" type="presParOf" srcId="{D62669FF-F9CF-4985-A46F-BF34A33326BD}" destId="{CA34C87C-7884-43E3-99E4-AEA64B1F1EAD}" srcOrd="3" destOrd="0" presId="urn:microsoft.com/office/officeart/2005/8/layout/bList2#1"/>
    <dgm:cxn modelId="{CA95C78F-51C7-47F6-9F49-DDA48AF69932}" type="presParOf" srcId="{E26ABB61-8F24-4388-A29C-49AAF85C28B8}" destId="{3CDC2600-CF8F-44C2-A219-20D8C08123E5}" srcOrd="13" destOrd="0" presId="urn:microsoft.com/office/officeart/2005/8/layout/bList2#1"/>
    <dgm:cxn modelId="{2C5C11E8-CF26-489B-B607-783B64E21B0F}" type="presParOf" srcId="{E26ABB61-8F24-4388-A29C-49AAF85C28B8}" destId="{3F5444D2-C04C-42A8-9072-88B58379FB18}" srcOrd="14" destOrd="0" presId="urn:microsoft.com/office/officeart/2005/8/layout/bList2#1"/>
    <dgm:cxn modelId="{3F5041F5-9489-4E7D-B0C9-47FC44258DBB}" type="presParOf" srcId="{3F5444D2-C04C-42A8-9072-88B58379FB18}" destId="{58847765-0C14-4049-904C-1744A3DC02DD}" srcOrd="0" destOrd="0" presId="urn:microsoft.com/office/officeart/2005/8/layout/bList2#1"/>
    <dgm:cxn modelId="{291BB170-6832-4DDE-89F7-B1617AFF4CFC}" type="presParOf" srcId="{3F5444D2-C04C-42A8-9072-88B58379FB18}" destId="{883055CE-44D6-4094-86CE-134394443073}" srcOrd="1" destOrd="0" presId="urn:microsoft.com/office/officeart/2005/8/layout/bList2#1"/>
    <dgm:cxn modelId="{AD59CB56-3E81-4545-97C9-A54DC053527E}" type="presParOf" srcId="{3F5444D2-C04C-42A8-9072-88B58379FB18}" destId="{96FDA1BC-6B3C-4DD3-967B-12E8737B7C39}" srcOrd="2" destOrd="0" presId="urn:microsoft.com/office/officeart/2005/8/layout/bList2#1"/>
    <dgm:cxn modelId="{6C393EA0-A066-4771-AE3C-770F663C9CBE}" type="presParOf" srcId="{3F5444D2-C04C-42A8-9072-88B58379FB18}" destId="{2BEB2AE3-0765-4C05-8C34-3B95B92F2AF9}" srcOrd="3" destOrd="0" presId="urn:microsoft.com/office/officeart/2005/8/layout/bList2#1"/>
    <dgm:cxn modelId="{40F6B753-E4B9-4C57-BEB6-E9EE0ABAA6B3}" type="presParOf" srcId="{E26ABB61-8F24-4388-A29C-49AAF85C28B8}" destId="{E35A0D85-3DBE-4994-BC5E-5F53B4FA62C6}" srcOrd="15" destOrd="0" presId="urn:microsoft.com/office/officeart/2005/8/layout/bList2#1"/>
    <dgm:cxn modelId="{874F1618-D0B2-4AA4-B155-8F1E690A1D41}" type="presParOf" srcId="{E26ABB61-8F24-4388-A29C-49AAF85C28B8}" destId="{327846EA-046C-4A7B-B57A-C7A1F66B73FA}" srcOrd="16" destOrd="0" presId="urn:microsoft.com/office/officeart/2005/8/layout/bList2#1"/>
    <dgm:cxn modelId="{E354DDB5-7D1A-46B2-ACF5-22F12CFBF0F4}" type="presParOf" srcId="{327846EA-046C-4A7B-B57A-C7A1F66B73FA}" destId="{6E6B9FAD-ED3E-4549-A471-2530F5D5EACD}" srcOrd="0" destOrd="0" presId="urn:microsoft.com/office/officeart/2005/8/layout/bList2#1"/>
    <dgm:cxn modelId="{AFCA1332-0D16-44F2-9733-ABB90F3DDE4E}" type="presParOf" srcId="{327846EA-046C-4A7B-B57A-C7A1F66B73FA}" destId="{D7E3911B-7BC2-4494-B648-737D456697EF}" srcOrd="1" destOrd="0" presId="urn:microsoft.com/office/officeart/2005/8/layout/bList2#1"/>
    <dgm:cxn modelId="{4E426ACD-191A-4F8E-949E-D7D1BD0EAECA}" type="presParOf" srcId="{327846EA-046C-4A7B-B57A-C7A1F66B73FA}" destId="{84AE464D-F6D1-4763-864F-5C57D7D3986E}" srcOrd="2" destOrd="0" presId="urn:microsoft.com/office/officeart/2005/8/layout/bList2#1"/>
    <dgm:cxn modelId="{AA757FE7-673F-4453-87A7-917A4A0B22F6}" type="presParOf" srcId="{327846EA-046C-4A7B-B57A-C7A1F66B73FA}" destId="{08C8F5D2-73C0-440D-877A-39BBDC47B5CE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BB5BFD-8585-4700-8ADF-D9519A636002}" type="doc">
      <dgm:prSet loTypeId="urn:microsoft.com/office/officeart/2005/8/layout/hierarchy3" loCatId="list" qsTypeId="urn:microsoft.com/office/officeart/2005/8/quickstyle/3d5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C3FE10E-EA6A-4B69-954B-862544E6DAE9}">
      <dgm:prSet phldrT="[Текст]"/>
      <dgm:spPr/>
      <dgm:t>
        <a:bodyPr/>
        <a:lstStyle/>
        <a:p>
          <a:r>
            <a:rPr lang="ru-RU" dirty="0" smtClean="0"/>
            <a:t>2013 г.</a:t>
          </a:r>
          <a:endParaRPr lang="ru-RU" dirty="0"/>
        </a:p>
      </dgm:t>
    </dgm:pt>
    <dgm:pt modelId="{2EFEF9E0-E150-4CD6-BFB3-2DA72EA949BD}" type="parTrans" cxnId="{F6A41AF5-A335-48F2-A789-722284F16DE6}">
      <dgm:prSet/>
      <dgm:spPr/>
      <dgm:t>
        <a:bodyPr/>
        <a:lstStyle/>
        <a:p>
          <a:endParaRPr lang="ru-RU"/>
        </a:p>
      </dgm:t>
    </dgm:pt>
    <dgm:pt modelId="{338E202C-1CB1-4FEB-ACA0-B5E5815D3500}" type="sibTrans" cxnId="{F6A41AF5-A335-48F2-A789-722284F16DE6}">
      <dgm:prSet/>
      <dgm:spPr/>
      <dgm:t>
        <a:bodyPr/>
        <a:lstStyle/>
        <a:p>
          <a:endParaRPr lang="ru-RU"/>
        </a:p>
      </dgm:t>
    </dgm:pt>
    <dgm:pt modelId="{F24AF5EE-CBB8-4657-A00C-B0D70396264F}">
      <dgm:prSet phldrT="[Текст]" custT="1"/>
      <dgm:spPr/>
      <dgm:t>
        <a:bodyPr/>
        <a:lstStyle/>
        <a:p>
          <a:r>
            <a:rPr lang="ru-RU" sz="2400" dirty="0" smtClean="0"/>
            <a:t>Долгосрочные целевые программы</a:t>
          </a:r>
          <a:endParaRPr lang="ru-RU" sz="2400" dirty="0"/>
        </a:p>
      </dgm:t>
    </dgm:pt>
    <dgm:pt modelId="{50D304DE-B58E-40D5-9E95-B94D1A3E5F03}" type="parTrans" cxnId="{D20FE5EB-88B3-4121-B2DC-FC5C48545690}">
      <dgm:prSet/>
      <dgm:spPr/>
      <dgm:t>
        <a:bodyPr/>
        <a:lstStyle/>
        <a:p>
          <a:endParaRPr lang="ru-RU"/>
        </a:p>
      </dgm:t>
    </dgm:pt>
    <dgm:pt modelId="{A227AC0C-E194-45CB-9189-5CAA678EE761}" type="sibTrans" cxnId="{D20FE5EB-88B3-4121-B2DC-FC5C48545690}">
      <dgm:prSet/>
      <dgm:spPr/>
      <dgm:t>
        <a:bodyPr/>
        <a:lstStyle/>
        <a:p>
          <a:endParaRPr lang="ru-RU"/>
        </a:p>
      </dgm:t>
    </dgm:pt>
    <dgm:pt modelId="{0433BF91-EF52-4B18-A8EB-A55D9EF53A11}">
      <dgm:prSet phldrT="[Текст]" custT="1"/>
      <dgm:spPr/>
      <dgm:t>
        <a:bodyPr/>
        <a:lstStyle/>
        <a:p>
          <a:r>
            <a: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20 223,1 тыс.руб.</a:t>
          </a:r>
          <a:endParaRPr lang="ru-RU" sz="4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745E37-0106-45C6-9C43-468499717F6E}" type="parTrans" cxnId="{5F46771F-AC4A-4548-87CB-7F0C6FF82927}">
      <dgm:prSet/>
      <dgm:spPr/>
      <dgm:t>
        <a:bodyPr/>
        <a:lstStyle/>
        <a:p>
          <a:endParaRPr lang="ru-RU"/>
        </a:p>
      </dgm:t>
    </dgm:pt>
    <dgm:pt modelId="{C859AE38-2F80-4D60-AF26-9B408E869CBA}" type="sibTrans" cxnId="{5F46771F-AC4A-4548-87CB-7F0C6FF82927}">
      <dgm:prSet/>
      <dgm:spPr/>
      <dgm:t>
        <a:bodyPr/>
        <a:lstStyle/>
        <a:p>
          <a:endParaRPr lang="ru-RU"/>
        </a:p>
      </dgm:t>
    </dgm:pt>
    <dgm:pt modelId="{7DCBB62E-7A41-4C0E-BA15-C578980F67F5}">
      <dgm:prSet phldrT="[Текст]"/>
      <dgm:spPr/>
      <dgm:t>
        <a:bodyPr/>
        <a:lstStyle/>
        <a:p>
          <a:r>
            <a:rPr lang="ru-RU" dirty="0" smtClean="0"/>
            <a:t>2014 г.</a:t>
          </a:r>
          <a:endParaRPr lang="ru-RU" dirty="0"/>
        </a:p>
      </dgm:t>
    </dgm:pt>
    <dgm:pt modelId="{0948CE33-097C-41B5-960A-185F61ED0951}" type="parTrans" cxnId="{16DBB501-881C-411E-91ED-D04D1C47079E}">
      <dgm:prSet/>
      <dgm:spPr/>
      <dgm:t>
        <a:bodyPr/>
        <a:lstStyle/>
        <a:p>
          <a:endParaRPr lang="ru-RU"/>
        </a:p>
      </dgm:t>
    </dgm:pt>
    <dgm:pt modelId="{DB39C8BE-BBFB-4BBA-B522-A100BFC524AA}" type="sibTrans" cxnId="{16DBB501-881C-411E-91ED-D04D1C47079E}">
      <dgm:prSet/>
      <dgm:spPr/>
      <dgm:t>
        <a:bodyPr/>
        <a:lstStyle/>
        <a:p>
          <a:endParaRPr lang="ru-RU"/>
        </a:p>
      </dgm:t>
    </dgm:pt>
    <dgm:pt modelId="{FC0B5202-941E-4CF2-AA94-DD2DD07D5E2C}">
      <dgm:prSet phldrT="[Текст]" custT="1"/>
      <dgm:spPr/>
      <dgm:t>
        <a:bodyPr/>
        <a:lstStyle/>
        <a:p>
          <a:r>
            <a:rPr lang="ru-RU" sz="2300" dirty="0" smtClean="0"/>
            <a:t>Муниципальные программы</a:t>
          </a:r>
          <a:endParaRPr lang="ru-RU" sz="2300" dirty="0"/>
        </a:p>
      </dgm:t>
    </dgm:pt>
    <dgm:pt modelId="{39969D4A-D98B-41DE-A9AF-4DC050539006}" type="parTrans" cxnId="{9A412133-8932-4E2F-8006-AEEE58794A77}">
      <dgm:prSet/>
      <dgm:spPr/>
      <dgm:t>
        <a:bodyPr/>
        <a:lstStyle/>
        <a:p>
          <a:endParaRPr lang="ru-RU"/>
        </a:p>
      </dgm:t>
    </dgm:pt>
    <dgm:pt modelId="{78DAE955-9833-4C9D-835D-3C6845221A7E}" type="sibTrans" cxnId="{9A412133-8932-4E2F-8006-AEEE58794A77}">
      <dgm:prSet/>
      <dgm:spPr/>
      <dgm:t>
        <a:bodyPr/>
        <a:lstStyle/>
        <a:p>
          <a:endParaRPr lang="ru-RU"/>
        </a:p>
      </dgm:t>
    </dgm:pt>
    <dgm:pt modelId="{CF12207D-F16A-436A-92FD-6070ADF729DC}">
      <dgm:prSet phldrT="[Текст]" custT="1"/>
      <dgm:spPr/>
      <dgm:t>
        <a:bodyPr/>
        <a:lstStyle/>
        <a:p>
          <a:r>
            <a: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33 584,2 тыс.руб.</a:t>
          </a:r>
          <a:endParaRPr lang="ru-RU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2B2D95-25FF-4393-9AA7-D5DBF1E0117F}" type="parTrans" cxnId="{D7071DA5-D4E5-481E-8EC1-B7C1C21EF3CF}">
      <dgm:prSet/>
      <dgm:spPr/>
      <dgm:t>
        <a:bodyPr/>
        <a:lstStyle/>
        <a:p>
          <a:endParaRPr lang="ru-RU"/>
        </a:p>
      </dgm:t>
    </dgm:pt>
    <dgm:pt modelId="{0DD0E6C4-BFF7-4E97-B070-09F47D543D68}" type="sibTrans" cxnId="{D7071DA5-D4E5-481E-8EC1-B7C1C21EF3CF}">
      <dgm:prSet/>
      <dgm:spPr/>
      <dgm:t>
        <a:bodyPr/>
        <a:lstStyle/>
        <a:p>
          <a:endParaRPr lang="ru-RU"/>
        </a:p>
      </dgm:t>
    </dgm:pt>
    <dgm:pt modelId="{517FB7E4-713E-4CF4-B7E8-732E27CEE0AC}" type="pres">
      <dgm:prSet presAssocID="{9FBB5BFD-8585-4700-8ADF-D9519A63600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2782754-E622-4757-AA2D-6C9114FE552D}" type="pres">
      <dgm:prSet presAssocID="{9C3FE10E-EA6A-4B69-954B-862544E6DAE9}" presName="root" presStyleCnt="0"/>
      <dgm:spPr/>
    </dgm:pt>
    <dgm:pt modelId="{771C6BDA-A39D-47F1-9FA4-BA389AC4AC64}" type="pres">
      <dgm:prSet presAssocID="{9C3FE10E-EA6A-4B69-954B-862544E6DAE9}" presName="rootComposite" presStyleCnt="0"/>
      <dgm:spPr/>
    </dgm:pt>
    <dgm:pt modelId="{4C9C6BB1-17D2-45A1-B4A8-C19DE639E30B}" type="pres">
      <dgm:prSet presAssocID="{9C3FE10E-EA6A-4B69-954B-862544E6DAE9}" presName="rootText" presStyleLbl="node1" presStyleIdx="0" presStyleCnt="2"/>
      <dgm:spPr/>
      <dgm:t>
        <a:bodyPr/>
        <a:lstStyle/>
        <a:p>
          <a:endParaRPr lang="ru-RU"/>
        </a:p>
      </dgm:t>
    </dgm:pt>
    <dgm:pt modelId="{81209BDD-5C7B-456F-A650-0FF9B141385E}" type="pres">
      <dgm:prSet presAssocID="{9C3FE10E-EA6A-4B69-954B-862544E6DAE9}" presName="rootConnector" presStyleLbl="node1" presStyleIdx="0" presStyleCnt="2"/>
      <dgm:spPr/>
      <dgm:t>
        <a:bodyPr/>
        <a:lstStyle/>
        <a:p>
          <a:endParaRPr lang="ru-RU"/>
        </a:p>
      </dgm:t>
    </dgm:pt>
    <dgm:pt modelId="{03E603D6-42B3-4545-9D50-E11075809D38}" type="pres">
      <dgm:prSet presAssocID="{9C3FE10E-EA6A-4B69-954B-862544E6DAE9}" presName="childShape" presStyleCnt="0"/>
      <dgm:spPr/>
    </dgm:pt>
    <dgm:pt modelId="{F683B321-87B4-425D-86AF-E8F2058125D5}" type="pres">
      <dgm:prSet presAssocID="{50D304DE-B58E-40D5-9E95-B94D1A3E5F03}" presName="Name13" presStyleLbl="parChTrans1D2" presStyleIdx="0" presStyleCnt="4"/>
      <dgm:spPr/>
      <dgm:t>
        <a:bodyPr/>
        <a:lstStyle/>
        <a:p>
          <a:endParaRPr lang="ru-RU"/>
        </a:p>
      </dgm:t>
    </dgm:pt>
    <dgm:pt modelId="{708690FB-8AF9-42BB-ABF0-2C4576E3D7AE}" type="pres">
      <dgm:prSet presAssocID="{F24AF5EE-CBB8-4657-A00C-B0D70396264F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A7E17E-A133-43A5-86AB-B13D5E488D74}" type="pres">
      <dgm:prSet presAssocID="{98745E37-0106-45C6-9C43-468499717F6E}" presName="Name13" presStyleLbl="parChTrans1D2" presStyleIdx="1" presStyleCnt="4"/>
      <dgm:spPr/>
      <dgm:t>
        <a:bodyPr/>
        <a:lstStyle/>
        <a:p>
          <a:endParaRPr lang="ru-RU"/>
        </a:p>
      </dgm:t>
    </dgm:pt>
    <dgm:pt modelId="{3CE968F8-0815-4A86-BE92-412E5714ABA7}" type="pres">
      <dgm:prSet presAssocID="{0433BF91-EF52-4B18-A8EB-A55D9EF53A11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C6227B-9EB7-4D14-8615-2158628F5B59}" type="pres">
      <dgm:prSet presAssocID="{7DCBB62E-7A41-4C0E-BA15-C578980F67F5}" presName="root" presStyleCnt="0"/>
      <dgm:spPr/>
    </dgm:pt>
    <dgm:pt modelId="{06432149-8FF1-4FE1-B6F7-11C9F2476777}" type="pres">
      <dgm:prSet presAssocID="{7DCBB62E-7A41-4C0E-BA15-C578980F67F5}" presName="rootComposite" presStyleCnt="0"/>
      <dgm:spPr/>
    </dgm:pt>
    <dgm:pt modelId="{C9D8D548-B308-43B4-B549-E086318E5B50}" type="pres">
      <dgm:prSet presAssocID="{7DCBB62E-7A41-4C0E-BA15-C578980F67F5}" presName="rootText" presStyleLbl="node1" presStyleIdx="1" presStyleCnt="2"/>
      <dgm:spPr/>
      <dgm:t>
        <a:bodyPr/>
        <a:lstStyle/>
        <a:p>
          <a:endParaRPr lang="ru-RU"/>
        </a:p>
      </dgm:t>
    </dgm:pt>
    <dgm:pt modelId="{24753501-F8E9-4D7B-AA36-0CE3F8F28356}" type="pres">
      <dgm:prSet presAssocID="{7DCBB62E-7A41-4C0E-BA15-C578980F67F5}" presName="rootConnector" presStyleLbl="node1" presStyleIdx="1" presStyleCnt="2"/>
      <dgm:spPr/>
      <dgm:t>
        <a:bodyPr/>
        <a:lstStyle/>
        <a:p>
          <a:endParaRPr lang="ru-RU"/>
        </a:p>
      </dgm:t>
    </dgm:pt>
    <dgm:pt modelId="{0D95DBD7-61A2-44E5-93E0-C791BF466586}" type="pres">
      <dgm:prSet presAssocID="{7DCBB62E-7A41-4C0E-BA15-C578980F67F5}" presName="childShape" presStyleCnt="0"/>
      <dgm:spPr/>
    </dgm:pt>
    <dgm:pt modelId="{A1E823C7-0D7E-47FA-AD9A-D49E12EF787D}" type="pres">
      <dgm:prSet presAssocID="{39969D4A-D98B-41DE-A9AF-4DC050539006}" presName="Name13" presStyleLbl="parChTrans1D2" presStyleIdx="2" presStyleCnt="4"/>
      <dgm:spPr/>
      <dgm:t>
        <a:bodyPr/>
        <a:lstStyle/>
        <a:p>
          <a:endParaRPr lang="ru-RU"/>
        </a:p>
      </dgm:t>
    </dgm:pt>
    <dgm:pt modelId="{1671D693-AD1F-4F05-AD9E-758C3664B1B5}" type="pres">
      <dgm:prSet presAssocID="{FC0B5202-941E-4CF2-AA94-DD2DD07D5E2C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6D8CEB-7644-465B-9BC2-0C49238A4E28}" type="pres">
      <dgm:prSet presAssocID="{BB2B2D95-25FF-4393-9AA7-D5DBF1E0117F}" presName="Name13" presStyleLbl="parChTrans1D2" presStyleIdx="3" presStyleCnt="4"/>
      <dgm:spPr/>
      <dgm:t>
        <a:bodyPr/>
        <a:lstStyle/>
        <a:p>
          <a:endParaRPr lang="ru-RU"/>
        </a:p>
      </dgm:t>
    </dgm:pt>
    <dgm:pt modelId="{67E5925C-1A8D-4985-9F6A-C40194C64D7D}" type="pres">
      <dgm:prSet presAssocID="{CF12207D-F16A-436A-92FD-6070ADF729DC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071DA5-D4E5-481E-8EC1-B7C1C21EF3CF}" srcId="{7DCBB62E-7A41-4C0E-BA15-C578980F67F5}" destId="{CF12207D-F16A-436A-92FD-6070ADF729DC}" srcOrd="1" destOrd="0" parTransId="{BB2B2D95-25FF-4393-9AA7-D5DBF1E0117F}" sibTransId="{0DD0E6C4-BFF7-4E97-B070-09F47D543D68}"/>
    <dgm:cxn modelId="{249D65E0-2C5D-4EBD-AC01-A743EF64508E}" type="presOf" srcId="{BB2B2D95-25FF-4393-9AA7-D5DBF1E0117F}" destId="{FE6D8CEB-7644-465B-9BC2-0C49238A4E28}" srcOrd="0" destOrd="0" presId="urn:microsoft.com/office/officeart/2005/8/layout/hierarchy3"/>
    <dgm:cxn modelId="{D20FE5EB-88B3-4121-B2DC-FC5C48545690}" srcId="{9C3FE10E-EA6A-4B69-954B-862544E6DAE9}" destId="{F24AF5EE-CBB8-4657-A00C-B0D70396264F}" srcOrd="0" destOrd="0" parTransId="{50D304DE-B58E-40D5-9E95-B94D1A3E5F03}" sibTransId="{A227AC0C-E194-45CB-9189-5CAA678EE761}"/>
    <dgm:cxn modelId="{FBD53520-ADF7-4D1F-95EF-2CB1F2230DD0}" type="presOf" srcId="{0433BF91-EF52-4B18-A8EB-A55D9EF53A11}" destId="{3CE968F8-0815-4A86-BE92-412E5714ABA7}" srcOrd="0" destOrd="0" presId="urn:microsoft.com/office/officeart/2005/8/layout/hierarchy3"/>
    <dgm:cxn modelId="{F7D5A769-312C-4DEF-A150-14C0F658634F}" type="presOf" srcId="{F24AF5EE-CBB8-4657-A00C-B0D70396264F}" destId="{708690FB-8AF9-42BB-ABF0-2C4576E3D7AE}" srcOrd="0" destOrd="0" presId="urn:microsoft.com/office/officeart/2005/8/layout/hierarchy3"/>
    <dgm:cxn modelId="{F6A41AF5-A335-48F2-A789-722284F16DE6}" srcId="{9FBB5BFD-8585-4700-8ADF-D9519A636002}" destId="{9C3FE10E-EA6A-4B69-954B-862544E6DAE9}" srcOrd="0" destOrd="0" parTransId="{2EFEF9E0-E150-4CD6-BFB3-2DA72EA949BD}" sibTransId="{338E202C-1CB1-4FEB-ACA0-B5E5815D3500}"/>
    <dgm:cxn modelId="{268072E4-254A-4FC9-A1ED-337B0E1A2BBB}" type="presOf" srcId="{7DCBB62E-7A41-4C0E-BA15-C578980F67F5}" destId="{24753501-F8E9-4D7B-AA36-0CE3F8F28356}" srcOrd="1" destOrd="0" presId="urn:microsoft.com/office/officeart/2005/8/layout/hierarchy3"/>
    <dgm:cxn modelId="{982313D7-0F75-4DEB-A348-64F1C15976DD}" type="presOf" srcId="{7DCBB62E-7A41-4C0E-BA15-C578980F67F5}" destId="{C9D8D548-B308-43B4-B549-E086318E5B50}" srcOrd="0" destOrd="0" presId="urn:microsoft.com/office/officeart/2005/8/layout/hierarchy3"/>
    <dgm:cxn modelId="{5F46771F-AC4A-4548-87CB-7F0C6FF82927}" srcId="{9C3FE10E-EA6A-4B69-954B-862544E6DAE9}" destId="{0433BF91-EF52-4B18-A8EB-A55D9EF53A11}" srcOrd="1" destOrd="0" parTransId="{98745E37-0106-45C6-9C43-468499717F6E}" sibTransId="{C859AE38-2F80-4D60-AF26-9B408E869CBA}"/>
    <dgm:cxn modelId="{0A6CAC8B-BF5F-4DB6-BB41-468233893226}" type="presOf" srcId="{39969D4A-D98B-41DE-A9AF-4DC050539006}" destId="{A1E823C7-0D7E-47FA-AD9A-D49E12EF787D}" srcOrd="0" destOrd="0" presId="urn:microsoft.com/office/officeart/2005/8/layout/hierarchy3"/>
    <dgm:cxn modelId="{846D8218-4132-40F6-A99D-6CF0DEDEFF7D}" type="presOf" srcId="{FC0B5202-941E-4CF2-AA94-DD2DD07D5E2C}" destId="{1671D693-AD1F-4F05-AD9E-758C3664B1B5}" srcOrd="0" destOrd="0" presId="urn:microsoft.com/office/officeart/2005/8/layout/hierarchy3"/>
    <dgm:cxn modelId="{BAB3356E-B032-4BF8-9FC5-17DBEFE1C4FA}" type="presOf" srcId="{98745E37-0106-45C6-9C43-468499717F6E}" destId="{74A7E17E-A133-43A5-86AB-B13D5E488D74}" srcOrd="0" destOrd="0" presId="urn:microsoft.com/office/officeart/2005/8/layout/hierarchy3"/>
    <dgm:cxn modelId="{16DBB501-881C-411E-91ED-D04D1C47079E}" srcId="{9FBB5BFD-8585-4700-8ADF-D9519A636002}" destId="{7DCBB62E-7A41-4C0E-BA15-C578980F67F5}" srcOrd="1" destOrd="0" parTransId="{0948CE33-097C-41B5-960A-185F61ED0951}" sibTransId="{DB39C8BE-BBFB-4BBA-B522-A100BFC524AA}"/>
    <dgm:cxn modelId="{9A412133-8932-4E2F-8006-AEEE58794A77}" srcId="{7DCBB62E-7A41-4C0E-BA15-C578980F67F5}" destId="{FC0B5202-941E-4CF2-AA94-DD2DD07D5E2C}" srcOrd="0" destOrd="0" parTransId="{39969D4A-D98B-41DE-A9AF-4DC050539006}" sibTransId="{78DAE955-9833-4C9D-835D-3C6845221A7E}"/>
    <dgm:cxn modelId="{A7108D38-26D9-4EC2-83A3-FF286DBB6DA7}" type="presOf" srcId="{9C3FE10E-EA6A-4B69-954B-862544E6DAE9}" destId="{81209BDD-5C7B-456F-A650-0FF9B141385E}" srcOrd="1" destOrd="0" presId="urn:microsoft.com/office/officeart/2005/8/layout/hierarchy3"/>
    <dgm:cxn modelId="{5BF4A80E-286B-4058-BE9C-EC59414C4AAF}" type="presOf" srcId="{9C3FE10E-EA6A-4B69-954B-862544E6DAE9}" destId="{4C9C6BB1-17D2-45A1-B4A8-C19DE639E30B}" srcOrd="0" destOrd="0" presId="urn:microsoft.com/office/officeart/2005/8/layout/hierarchy3"/>
    <dgm:cxn modelId="{A9E18921-2976-4D2F-91CA-3B0CF7AA4164}" type="presOf" srcId="{CF12207D-F16A-436A-92FD-6070ADF729DC}" destId="{67E5925C-1A8D-4985-9F6A-C40194C64D7D}" srcOrd="0" destOrd="0" presId="urn:microsoft.com/office/officeart/2005/8/layout/hierarchy3"/>
    <dgm:cxn modelId="{9A0FE8C1-90A9-43D5-AD7F-6333863F66DD}" type="presOf" srcId="{9FBB5BFD-8585-4700-8ADF-D9519A636002}" destId="{517FB7E4-713E-4CF4-B7E8-732E27CEE0AC}" srcOrd="0" destOrd="0" presId="urn:microsoft.com/office/officeart/2005/8/layout/hierarchy3"/>
    <dgm:cxn modelId="{0CA4D8E6-0C5E-44F8-BE8B-649094E89BC3}" type="presOf" srcId="{50D304DE-B58E-40D5-9E95-B94D1A3E5F03}" destId="{F683B321-87B4-425D-86AF-E8F2058125D5}" srcOrd="0" destOrd="0" presId="urn:microsoft.com/office/officeart/2005/8/layout/hierarchy3"/>
    <dgm:cxn modelId="{6E0009C1-A234-4BF2-B32D-94520E5713BD}" type="presParOf" srcId="{517FB7E4-713E-4CF4-B7E8-732E27CEE0AC}" destId="{22782754-E622-4757-AA2D-6C9114FE552D}" srcOrd="0" destOrd="0" presId="urn:microsoft.com/office/officeart/2005/8/layout/hierarchy3"/>
    <dgm:cxn modelId="{29DED2B8-DC4A-442D-8272-9162E3CE8AED}" type="presParOf" srcId="{22782754-E622-4757-AA2D-6C9114FE552D}" destId="{771C6BDA-A39D-47F1-9FA4-BA389AC4AC64}" srcOrd="0" destOrd="0" presId="urn:microsoft.com/office/officeart/2005/8/layout/hierarchy3"/>
    <dgm:cxn modelId="{0CFE8249-2E52-4F46-98BB-FE7FC9E17712}" type="presParOf" srcId="{771C6BDA-A39D-47F1-9FA4-BA389AC4AC64}" destId="{4C9C6BB1-17D2-45A1-B4A8-C19DE639E30B}" srcOrd="0" destOrd="0" presId="urn:microsoft.com/office/officeart/2005/8/layout/hierarchy3"/>
    <dgm:cxn modelId="{680EF58E-C0C3-4022-86A3-20D66C4EE9F2}" type="presParOf" srcId="{771C6BDA-A39D-47F1-9FA4-BA389AC4AC64}" destId="{81209BDD-5C7B-456F-A650-0FF9B141385E}" srcOrd="1" destOrd="0" presId="urn:microsoft.com/office/officeart/2005/8/layout/hierarchy3"/>
    <dgm:cxn modelId="{16904621-3DE7-49C3-A377-5ABB099A1663}" type="presParOf" srcId="{22782754-E622-4757-AA2D-6C9114FE552D}" destId="{03E603D6-42B3-4545-9D50-E11075809D38}" srcOrd="1" destOrd="0" presId="urn:microsoft.com/office/officeart/2005/8/layout/hierarchy3"/>
    <dgm:cxn modelId="{78EDC865-7BD0-4ECE-A0F5-2F8DC37E750A}" type="presParOf" srcId="{03E603D6-42B3-4545-9D50-E11075809D38}" destId="{F683B321-87B4-425D-86AF-E8F2058125D5}" srcOrd="0" destOrd="0" presId="urn:microsoft.com/office/officeart/2005/8/layout/hierarchy3"/>
    <dgm:cxn modelId="{03476F94-89CE-4DAE-A147-229846D64370}" type="presParOf" srcId="{03E603D6-42B3-4545-9D50-E11075809D38}" destId="{708690FB-8AF9-42BB-ABF0-2C4576E3D7AE}" srcOrd="1" destOrd="0" presId="urn:microsoft.com/office/officeart/2005/8/layout/hierarchy3"/>
    <dgm:cxn modelId="{04E288B1-B753-44F6-A72A-68A0E5F8EC93}" type="presParOf" srcId="{03E603D6-42B3-4545-9D50-E11075809D38}" destId="{74A7E17E-A133-43A5-86AB-B13D5E488D74}" srcOrd="2" destOrd="0" presId="urn:microsoft.com/office/officeart/2005/8/layout/hierarchy3"/>
    <dgm:cxn modelId="{369AF3DD-6C58-4622-91F4-FBCD67643681}" type="presParOf" srcId="{03E603D6-42B3-4545-9D50-E11075809D38}" destId="{3CE968F8-0815-4A86-BE92-412E5714ABA7}" srcOrd="3" destOrd="0" presId="urn:microsoft.com/office/officeart/2005/8/layout/hierarchy3"/>
    <dgm:cxn modelId="{CB673DCE-7E29-426C-B44C-B9632927B63E}" type="presParOf" srcId="{517FB7E4-713E-4CF4-B7E8-732E27CEE0AC}" destId="{76C6227B-9EB7-4D14-8615-2158628F5B59}" srcOrd="1" destOrd="0" presId="urn:microsoft.com/office/officeart/2005/8/layout/hierarchy3"/>
    <dgm:cxn modelId="{A18D52DA-887C-4F0D-AE64-677923D72073}" type="presParOf" srcId="{76C6227B-9EB7-4D14-8615-2158628F5B59}" destId="{06432149-8FF1-4FE1-B6F7-11C9F2476777}" srcOrd="0" destOrd="0" presId="urn:microsoft.com/office/officeart/2005/8/layout/hierarchy3"/>
    <dgm:cxn modelId="{2C3B010D-9B72-423E-8869-69A5F50072B0}" type="presParOf" srcId="{06432149-8FF1-4FE1-B6F7-11C9F2476777}" destId="{C9D8D548-B308-43B4-B549-E086318E5B50}" srcOrd="0" destOrd="0" presId="urn:microsoft.com/office/officeart/2005/8/layout/hierarchy3"/>
    <dgm:cxn modelId="{361E354B-E488-42EE-AE6E-08B433E811A2}" type="presParOf" srcId="{06432149-8FF1-4FE1-B6F7-11C9F2476777}" destId="{24753501-F8E9-4D7B-AA36-0CE3F8F28356}" srcOrd="1" destOrd="0" presId="urn:microsoft.com/office/officeart/2005/8/layout/hierarchy3"/>
    <dgm:cxn modelId="{7E73EDA5-2CAD-4A42-8898-5AAACE251161}" type="presParOf" srcId="{76C6227B-9EB7-4D14-8615-2158628F5B59}" destId="{0D95DBD7-61A2-44E5-93E0-C791BF466586}" srcOrd="1" destOrd="0" presId="urn:microsoft.com/office/officeart/2005/8/layout/hierarchy3"/>
    <dgm:cxn modelId="{4B26BC00-812A-48CD-A008-97D3294B2EF4}" type="presParOf" srcId="{0D95DBD7-61A2-44E5-93E0-C791BF466586}" destId="{A1E823C7-0D7E-47FA-AD9A-D49E12EF787D}" srcOrd="0" destOrd="0" presId="urn:microsoft.com/office/officeart/2005/8/layout/hierarchy3"/>
    <dgm:cxn modelId="{28263130-96B6-4A0A-93DF-28C9FFEB43FC}" type="presParOf" srcId="{0D95DBD7-61A2-44E5-93E0-C791BF466586}" destId="{1671D693-AD1F-4F05-AD9E-758C3664B1B5}" srcOrd="1" destOrd="0" presId="urn:microsoft.com/office/officeart/2005/8/layout/hierarchy3"/>
    <dgm:cxn modelId="{B025319D-E923-47EC-BFA9-956DE57A167E}" type="presParOf" srcId="{0D95DBD7-61A2-44E5-93E0-C791BF466586}" destId="{FE6D8CEB-7644-465B-9BC2-0C49238A4E28}" srcOrd="2" destOrd="0" presId="urn:microsoft.com/office/officeart/2005/8/layout/hierarchy3"/>
    <dgm:cxn modelId="{091CA8E5-0252-4912-A9B5-45E26E26F642}" type="presParOf" srcId="{0D95DBD7-61A2-44E5-93E0-C791BF466586}" destId="{67E5925C-1A8D-4985-9F6A-C40194C64D7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6235C6-5E42-47A3-A089-AF60DDD11BB4}">
      <dsp:nvSpPr>
        <dsp:cNvPr id="0" name=""/>
        <dsp:cNvSpPr/>
      </dsp:nvSpPr>
      <dsp:spPr>
        <a:xfrm>
          <a:off x="0" y="134034"/>
          <a:ext cx="1832500" cy="136792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B6BEC29-61D9-4225-B4BC-44F8F02710D8}">
      <dsp:nvSpPr>
        <dsp:cNvPr id="0" name=""/>
        <dsp:cNvSpPr/>
      </dsp:nvSpPr>
      <dsp:spPr>
        <a:xfrm>
          <a:off x="0" y="1501955"/>
          <a:ext cx="1832500" cy="588206"/>
        </a:xfrm>
        <a:prstGeom prst="rect">
          <a:avLst/>
        </a:prstGeom>
        <a:solidFill>
          <a:srgbClr val="00B050"/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chemeClr val="tx1"/>
              </a:solidFill>
            </a:rPr>
            <a:t>0,5</a:t>
          </a:r>
          <a:endParaRPr lang="ru-RU" sz="4200" kern="1200" dirty="0">
            <a:solidFill>
              <a:schemeClr val="tx1"/>
            </a:solidFill>
          </a:endParaRPr>
        </a:p>
      </dsp:txBody>
      <dsp:txXfrm>
        <a:off x="0" y="1501955"/>
        <a:ext cx="1290493" cy="588206"/>
      </dsp:txXfrm>
    </dsp:sp>
    <dsp:sp modelId="{6157CBC2-A40A-4520-A4E0-96132745537E}">
      <dsp:nvSpPr>
        <dsp:cNvPr id="0" name=""/>
        <dsp:cNvSpPr/>
      </dsp:nvSpPr>
      <dsp:spPr>
        <a:xfrm>
          <a:off x="1083572" y="1142610"/>
          <a:ext cx="1246192" cy="100227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4F81CCA-B390-4766-82B7-7BECCE98C79D}">
      <dsp:nvSpPr>
        <dsp:cNvPr id="0" name=""/>
        <dsp:cNvSpPr/>
      </dsp:nvSpPr>
      <dsp:spPr>
        <a:xfrm>
          <a:off x="2517490" y="47933"/>
          <a:ext cx="1832500" cy="136792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75AF006-75AC-4863-8FCC-61880558C81C}">
      <dsp:nvSpPr>
        <dsp:cNvPr id="0" name=""/>
        <dsp:cNvSpPr/>
      </dsp:nvSpPr>
      <dsp:spPr>
        <a:xfrm>
          <a:off x="2560737" y="1452213"/>
          <a:ext cx="1832500" cy="588206"/>
        </a:xfrm>
        <a:prstGeom prst="rect">
          <a:avLst/>
        </a:prstGeom>
        <a:solidFill>
          <a:schemeClr val="accent2">
            <a:lumMod val="75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chemeClr val="tx1"/>
              </a:solidFill>
            </a:rPr>
            <a:t>1,7</a:t>
          </a:r>
          <a:endParaRPr lang="ru-RU" sz="4200" kern="1200" dirty="0">
            <a:solidFill>
              <a:schemeClr val="tx1"/>
            </a:solidFill>
          </a:endParaRPr>
        </a:p>
      </dsp:txBody>
      <dsp:txXfrm>
        <a:off x="2560737" y="1452213"/>
        <a:ext cx="1290493" cy="588206"/>
      </dsp:txXfrm>
    </dsp:sp>
    <dsp:sp modelId="{EBCC2A07-4E71-41E6-B713-A4262C1F47B3}">
      <dsp:nvSpPr>
        <dsp:cNvPr id="0" name=""/>
        <dsp:cNvSpPr/>
      </dsp:nvSpPr>
      <dsp:spPr>
        <a:xfrm>
          <a:off x="3503477" y="1412717"/>
          <a:ext cx="1405952" cy="944623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8F3B9F6-0F53-48FD-94AF-9C3EE5602F13}">
      <dsp:nvSpPr>
        <dsp:cNvPr id="0" name=""/>
        <dsp:cNvSpPr/>
      </dsp:nvSpPr>
      <dsp:spPr>
        <a:xfrm>
          <a:off x="5172106" y="11376"/>
          <a:ext cx="1832500" cy="136792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053068D-68B7-4FAA-ABF4-E3F614BBCFBB}">
      <dsp:nvSpPr>
        <dsp:cNvPr id="0" name=""/>
        <dsp:cNvSpPr/>
      </dsp:nvSpPr>
      <dsp:spPr>
        <a:xfrm>
          <a:off x="5143262" y="1379298"/>
          <a:ext cx="1832500" cy="58820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chemeClr val="tx1"/>
              </a:solidFill>
            </a:rPr>
            <a:t>5,3</a:t>
          </a:r>
          <a:endParaRPr lang="ru-RU" sz="4200" kern="1200" dirty="0">
            <a:solidFill>
              <a:schemeClr val="tx1"/>
            </a:solidFill>
          </a:endParaRPr>
        </a:p>
      </dsp:txBody>
      <dsp:txXfrm>
        <a:off x="5143262" y="1379298"/>
        <a:ext cx="1290493" cy="588206"/>
      </dsp:txXfrm>
    </dsp:sp>
    <dsp:sp modelId="{31402E06-E000-4D61-BBA7-AFE93A64CCB2}">
      <dsp:nvSpPr>
        <dsp:cNvPr id="0" name=""/>
        <dsp:cNvSpPr/>
      </dsp:nvSpPr>
      <dsp:spPr>
        <a:xfrm>
          <a:off x="6512874" y="1240933"/>
          <a:ext cx="1124305" cy="105643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64E0248-1967-426A-ADC0-130402B492CF}">
      <dsp:nvSpPr>
        <dsp:cNvPr id="0" name=""/>
        <dsp:cNvSpPr/>
      </dsp:nvSpPr>
      <dsp:spPr>
        <a:xfrm>
          <a:off x="8005614" y="47734"/>
          <a:ext cx="2961724" cy="166807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4432704-6D3E-4C68-B514-7793EAC75259}">
      <dsp:nvSpPr>
        <dsp:cNvPr id="0" name=""/>
        <dsp:cNvSpPr/>
      </dsp:nvSpPr>
      <dsp:spPr>
        <a:xfrm>
          <a:off x="7941824" y="1635520"/>
          <a:ext cx="1832500" cy="588206"/>
        </a:xfrm>
        <a:prstGeom prst="rect">
          <a:avLst/>
        </a:prstGeom>
        <a:solidFill>
          <a:srgbClr val="99FF66"/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chemeClr val="tx1"/>
              </a:solidFill>
            </a:rPr>
            <a:t>0,9</a:t>
          </a:r>
          <a:endParaRPr lang="ru-RU" sz="4200" kern="1200" dirty="0">
            <a:solidFill>
              <a:schemeClr val="tx1"/>
            </a:solidFill>
          </a:endParaRPr>
        </a:p>
      </dsp:txBody>
      <dsp:txXfrm>
        <a:off x="7941824" y="1635520"/>
        <a:ext cx="1290493" cy="588206"/>
      </dsp:txXfrm>
    </dsp:sp>
    <dsp:sp modelId="{2DD65EDC-BDB4-468C-9FC8-B32A90D70651}">
      <dsp:nvSpPr>
        <dsp:cNvPr id="0" name=""/>
        <dsp:cNvSpPr/>
      </dsp:nvSpPr>
      <dsp:spPr>
        <a:xfrm>
          <a:off x="9501330" y="1344988"/>
          <a:ext cx="1400975" cy="1178430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9A9BB1A-F80F-4733-9851-CDCB07EBB920}">
      <dsp:nvSpPr>
        <dsp:cNvPr id="0" name=""/>
        <dsp:cNvSpPr/>
      </dsp:nvSpPr>
      <dsp:spPr>
        <a:xfrm>
          <a:off x="141742" y="2919010"/>
          <a:ext cx="1832500" cy="136792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E8654B8-162C-4B1E-859A-A3DE4CA33E75}">
      <dsp:nvSpPr>
        <dsp:cNvPr id="0" name=""/>
        <dsp:cNvSpPr/>
      </dsp:nvSpPr>
      <dsp:spPr>
        <a:xfrm>
          <a:off x="141742" y="4286934"/>
          <a:ext cx="1832500" cy="588206"/>
        </a:xfrm>
        <a:prstGeom prst="rect">
          <a:avLst/>
        </a:prstGeom>
        <a:solidFill>
          <a:srgbClr val="00FF00"/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chemeClr val="tx1"/>
              </a:solidFill>
            </a:rPr>
            <a:t>26,3</a:t>
          </a:r>
          <a:endParaRPr lang="ru-RU" sz="4200" kern="1200" dirty="0">
            <a:solidFill>
              <a:schemeClr val="tx1"/>
            </a:solidFill>
          </a:endParaRPr>
        </a:p>
      </dsp:txBody>
      <dsp:txXfrm>
        <a:off x="141742" y="4286934"/>
        <a:ext cx="1290493" cy="588206"/>
      </dsp:txXfrm>
    </dsp:sp>
    <dsp:sp modelId="{A7EB0456-5699-4430-B75F-F9A363282386}">
      <dsp:nvSpPr>
        <dsp:cNvPr id="0" name=""/>
        <dsp:cNvSpPr/>
      </dsp:nvSpPr>
      <dsp:spPr>
        <a:xfrm>
          <a:off x="1298511" y="4263737"/>
          <a:ext cx="1012500" cy="874630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5D1FEC-B9EF-48A0-B060-9D62B375BADC}">
      <dsp:nvSpPr>
        <dsp:cNvPr id="0" name=""/>
        <dsp:cNvSpPr/>
      </dsp:nvSpPr>
      <dsp:spPr>
        <a:xfrm>
          <a:off x="2469908" y="2881905"/>
          <a:ext cx="1832500" cy="136792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30DE3DA-4906-460F-B245-DA5A6E6E66BF}">
      <dsp:nvSpPr>
        <dsp:cNvPr id="0" name=""/>
        <dsp:cNvSpPr/>
      </dsp:nvSpPr>
      <dsp:spPr>
        <a:xfrm>
          <a:off x="2469908" y="4249828"/>
          <a:ext cx="1832500" cy="58820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>
              <a:solidFill>
                <a:schemeClr val="tx1"/>
              </a:solidFill>
            </a:rPr>
            <a:t>37,8</a:t>
          </a:r>
          <a:endParaRPr lang="ru-RU" sz="4200" kern="1200" dirty="0">
            <a:solidFill>
              <a:schemeClr val="tx1"/>
            </a:solidFill>
          </a:endParaRPr>
        </a:p>
      </dsp:txBody>
      <dsp:txXfrm>
        <a:off x="2469908" y="4249828"/>
        <a:ext cx="1290493" cy="588206"/>
      </dsp:txXfrm>
    </dsp:sp>
    <dsp:sp modelId="{FF6B7B21-4361-4ED4-BAF6-8E20B36EDAB7}">
      <dsp:nvSpPr>
        <dsp:cNvPr id="0" name=""/>
        <dsp:cNvSpPr/>
      </dsp:nvSpPr>
      <dsp:spPr>
        <a:xfrm>
          <a:off x="3682176" y="4152422"/>
          <a:ext cx="901504" cy="1023051"/>
        </a:xfrm>
        <a:prstGeom prst="ellipse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6E745A-C6DA-4807-9F54-0AE23E88598D}">
      <dsp:nvSpPr>
        <dsp:cNvPr id="0" name=""/>
        <dsp:cNvSpPr/>
      </dsp:nvSpPr>
      <dsp:spPr>
        <a:xfrm>
          <a:off x="4742577" y="2896941"/>
          <a:ext cx="1832500" cy="136792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63D473-8AA8-4701-8A49-BF790F4834F1}">
      <dsp:nvSpPr>
        <dsp:cNvPr id="0" name=""/>
        <dsp:cNvSpPr/>
      </dsp:nvSpPr>
      <dsp:spPr>
        <a:xfrm>
          <a:off x="4742577" y="4264864"/>
          <a:ext cx="1832500" cy="588206"/>
        </a:xfrm>
        <a:prstGeom prst="rect">
          <a:avLst/>
        </a:prstGeom>
        <a:solidFill>
          <a:schemeClr val="accent2">
            <a:lumMod val="5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chemeClr val="tx1"/>
              </a:solidFill>
            </a:rPr>
            <a:t>0,2</a:t>
          </a:r>
          <a:endParaRPr lang="ru-RU" sz="4200" kern="1200" dirty="0">
            <a:solidFill>
              <a:schemeClr val="tx1"/>
            </a:solidFill>
          </a:endParaRPr>
        </a:p>
      </dsp:txBody>
      <dsp:txXfrm>
        <a:off x="4742577" y="4264864"/>
        <a:ext cx="1290493" cy="588206"/>
      </dsp:txXfrm>
    </dsp:sp>
    <dsp:sp modelId="{CA34C87C-7884-43E3-99E4-AEA64B1F1EAD}">
      <dsp:nvSpPr>
        <dsp:cNvPr id="0" name=""/>
        <dsp:cNvSpPr/>
      </dsp:nvSpPr>
      <dsp:spPr>
        <a:xfrm>
          <a:off x="5922888" y="4197528"/>
          <a:ext cx="965417" cy="962909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847765-0C14-4049-904C-1744A3DC02DD}">
      <dsp:nvSpPr>
        <dsp:cNvPr id="0" name=""/>
        <dsp:cNvSpPr/>
      </dsp:nvSpPr>
      <dsp:spPr>
        <a:xfrm>
          <a:off x="7147989" y="2885276"/>
          <a:ext cx="1832500" cy="136792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6FDA1BC-6B3C-4DD3-967B-12E8737B7C39}">
      <dsp:nvSpPr>
        <dsp:cNvPr id="0" name=""/>
        <dsp:cNvSpPr/>
      </dsp:nvSpPr>
      <dsp:spPr>
        <a:xfrm>
          <a:off x="7134410" y="4290168"/>
          <a:ext cx="1832500" cy="588206"/>
        </a:xfrm>
        <a:prstGeom prst="rect">
          <a:avLst/>
        </a:prstGeom>
        <a:solidFill>
          <a:srgbClr val="92D050"/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chemeClr val="tx1"/>
              </a:solidFill>
            </a:rPr>
            <a:t>4,3</a:t>
          </a:r>
          <a:endParaRPr lang="ru-RU" sz="4200" kern="1200" dirty="0">
            <a:solidFill>
              <a:schemeClr val="tx1"/>
            </a:solidFill>
          </a:endParaRPr>
        </a:p>
      </dsp:txBody>
      <dsp:txXfrm>
        <a:off x="7134410" y="4290168"/>
        <a:ext cx="1290493" cy="588206"/>
      </dsp:txXfrm>
    </dsp:sp>
    <dsp:sp modelId="{2BEB2AE3-0765-4C05-8C34-3B95B92F2AF9}">
      <dsp:nvSpPr>
        <dsp:cNvPr id="0" name=""/>
        <dsp:cNvSpPr/>
      </dsp:nvSpPr>
      <dsp:spPr>
        <a:xfrm>
          <a:off x="8215801" y="4029941"/>
          <a:ext cx="988840" cy="1186358"/>
        </a:xfrm>
        <a:prstGeom prst="ellipse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6B9FAD-ED3E-4549-A471-2530F5D5EACD}">
      <dsp:nvSpPr>
        <dsp:cNvPr id="0" name=""/>
        <dsp:cNvSpPr/>
      </dsp:nvSpPr>
      <dsp:spPr>
        <a:xfrm>
          <a:off x="9363538" y="2908668"/>
          <a:ext cx="1832500" cy="136792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4AE464D-F6D1-4763-864F-5C57D7D3986E}">
      <dsp:nvSpPr>
        <dsp:cNvPr id="0" name=""/>
        <dsp:cNvSpPr/>
      </dsp:nvSpPr>
      <dsp:spPr>
        <a:xfrm>
          <a:off x="9363538" y="4276591"/>
          <a:ext cx="1832500" cy="5882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chemeClr val="tx1"/>
              </a:solidFill>
            </a:rPr>
            <a:t>8,2</a:t>
          </a:r>
          <a:endParaRPr lang="ru-RU" sz="4200" kern="1200" dirty="0">
            <a:solidFill>
              <a:schemeClr val="tx1"/>
            </a:solidFill>
          </a:endParaRPr>
        </a:p>
      </dsp:txBody>
      <dsp:txXfrm>
        <a:off x="9363538" y="4276591"/>
        <a:ext cx="1290493" cy="588206"/>
      </dsp:txXfrm>
    </dsp:sp>
    <dsp:sp modelId="{08C8F5D2-73C0-440D-877A-39BBDC47B5CE}">
      <dsp:nvSpPr>
        <dsp:cNvPr id="0" name=""/>
        <dsp:cNvSpPr/>
      </dsp:nvSpPr>
      <dsp:spPr>
        <a:xfrm>
          <a:off x="10638734" y="4232711"/>
          <a:ext cx="775647" cy="91599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C6BB1-17D2-45A1-B4A8-C19DE639E30B}">
      <dsp:nvSpPr>
        <dsp:cNvPr id="0" name=""/>
        <dsp:cNvSpPr/>
      </dsp:nvSpPr>
      <dsp:spPr>
        <a:xfrm>
          <a:off x="1145714" y="457"/>
          <a:ext cx="2840440" cy="14202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2013 г.</a:t>
          </a:r>
          <a:endParaRPr lang="ru-RU" sz="6500" kern="1200" dirty="0"/>
        </a:p>
      </dsp:txBody>
      <dsp:txXfrm>
        <a:off x="1187311" y="42054"/>
        <a:ext cx="2757246" cy="1337026"/>
      </dsp:txXfrm>
    </dsp:sp>
    <dsp:sp modelId="{F683B321-87B4-425D-86AF-E8F2058125D5}">
      <dsp:nvSpPr>
        <dsp:cNvPr id="0" name=""/>
        <dsp:cNvSpPr/>
      </dsp:nvSpPr>
      <dsp:spPr>
        <a:xfrm>
          <a:off x="1429758" y="1420677"/>
          <a:ext cx="284044" cy="1065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5165"/>
              </a:lnTo>
              <a:lnTo>
                <a:pt x="284044" y="1065165"/>
              </a:lnTo>
            </a:path>
          </a:pathLst>
        </a:custGeom>
        <a:noFill/>
        <a:ln w="15875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8690FB-8AF9-42BB-ABF0-2C4576E3D7AE}">
      <dsp:nvSpPr>
        <dsp:cNvPr id="0" name=""/>
        <dsp:cNvSpPr/>
      </dsp:nvSpPr>
      <dsp:spPr>
        <a:xfrm>
          <a:off x="1713802" y="1775732"/>
          <a:ext cx="2272352" cy="142022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Долгосрочные целевые программы</a:t>
          </a:r>
          <a:endParaRPr lang="ru-RU" sz="2400" kern="1200" dirty="0"/>
        </a:p>
      </dsp:txBody>
      <dsp:txXfrm>
        <a:off x="1755399" y="1817329"/>
        <a:ext cx="2189158" cy="1337026"/>
      </dsp:txXfrm>
    </dsp:sp>
    <dsp:sp modelId="{74A7E17E-A133-43A5-86AB-B13D5E488D74}">
      <dsp:nvSpPr>
        <dsp:cNvPr id="0" name=""/>
        <dsp:cNvSpPr/>
      </dsp:nvSpPr>
      <dsp:spPr>
        <a:xfrm>
          <a:off x="1429758" y="1420677"/>
          <a:ext cx="284044" cy="2840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0440"/>
              </a:lnTo>
              <a:lnTo>
                <a:pt x="284044" y="2840440"/>
              </a:lnTo>
            </a:path>
          </a:pathLst>
        </a:custGeom>
        <a:noFill/>
        <a:ln w="15875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E968F8-0815-4A86-BE92-412E5714ABA7}">
      <dsp:nvSpPr>
        <dsp:cNvPr id="0" name=""/>
        <dsp:cNvSpPr/>
      </dsp:nvSpPr>
      <dsp:spPr>
        <a:xfrm>
          <a:off x="1713802" y="3551007"/>
          <a:ext cx="2272352" cy="142022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20 223,1 тыс.руб.</a:t>
          </a:r>
          <a:endParaRPr lang="ru-RU" sz="4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55399" y="3592604"/>
        <a:ext cx="2189158" cy="1337026"/>
      </dsp:txXfrm>
    </dsp:sp>
    <dsp:sp modelId="{C9D8D548-B308-43B4-B549-E086318E5B50}">
      <dsp:nvSpPr>
        <dsp:cNvPr id="0" name=""/>
        <dsp:cNvSpPr/>
      </dsp:nvSpPr>
      <dsp:spPr>
        <a:xfrm>
          <a:off x="4696265" y="457"/>
          <a:ext cx="2840440" cy="14202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2014 г.</a:t>
          </a:r>
          <a:endParaRPr lang="ru-RU" sz="6500" kern="1200" dirty="0"/>
        </a:p>
      </dsp:txBody>
      <dsp:txXfrm>
        <a:off x="4737862" y="42054"/>
        <a:ext cx="2757246" cy="1337026"/>
      </dsp:txXfrm>
    </dsp:sp>
    <dsp:sp modelId="{A1E823C7-0D7E-47FA-AD9A-D49E12EF787D}">
      <dsp:nvSpPr>
        <dsp:cNvPr id="0" name=""/>
        <dsp:cNvSpPr/>
      </dsp:nvSpPr>
      <dsp:spPr>
        <a:xfrm>
          <a:off x="4980309" y="1420677"/>
          <a:ext cx="284044" cy="1065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5165"/>
              </a:lnTo>
              <a:lnTo>
                <a:pt x="284044" y="1065165"/>
              </a:lnTo>
            </a:path>
          </a:pathLst>
        </a:custGeom>
        <a:noFill/>
        <a:ln w="15875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1D693-AD1F-4F05-AD9E-758C3664B1B5}">
      <dsp:nvSpPr>
        <dsp:cNvPr id="0" name=""/>
        <dsp:cNvSpPr/>
      </dsp:nvSpPr>
      <dsp:spPr>
        <a:xfrm>
          <a:off x="5264353" y="1775732"/>
          <a:ext cx="2272352" cy="142022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Муниципальные программы</a:t>
          </a:r>
          <a:endParaRPr lang="ru-RU" sz="2300" kern="1200" dirty="0"/>
        </a:p>
      </dsp:txBody>
      <dsp:txXfrm>
        <a:off x="5305950" y="1817329"/>
        <a:ext cx="2189158" cy="1337026"/>
      </dsp:txXfrm>
    </dsp:sp>
    <dsp:sp modelId="{FE6D8CEB-7644-465B-9BC2-0C49238A4E28}">
      <dsp:nvSpPr>
        <dsp:cNvPr id="0" name=""/>
        <dsp:cNvSpPr/>
      </dsp:nvSpPr>
      <dsp:spPr>
        <a:xfrm>
          <a:off x="4980309" y="1420677"/>
          <a:ext cx="284044" cy="2840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0440"/>
              </a:lnTo>
              <a:lnTo>
                <a:pt x="284044" y="2840440"/>
              </a:lnTo>
            </a:path>
          </a:pathLst>
        </a:custGeom>
        <a:noFill/>
        <a:ln w="15875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E5925C-1A8D-4985-9F6A-C40194C64D7D}">
      <dsp:nvSpPr>
        <dsp:cNvPr id="0" name=""/>
        <dsp:cNvSpPr/>
      </dsp:nvSpPr>
      <dsp:spPr>
        <a:xfrm>
          <a:off x="5264353" y="3551007"/>
          <a:ext cx="2272352" cy="142022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33 584,2 тыс.руб.</a:t>
          </a:r>
          <a:endParaRPr lang="ru-RU" sz="3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05950" y="3592604"/>
        <a:ext cx="2189158" cy="1337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D256D-1373-4F5A-B2C4-6BE120048E2D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3779B-0C53-415D-AEAA-57DDD89068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8463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3779B-0C53-415D-AEAA-57DDD890684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2732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627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559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0143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086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4454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93208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270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1421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4235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041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2266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62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433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291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983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59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18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E943E17-3616-42EA-B6EF-EF947A5C57B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F43B4A-CA3A-4F0E-9E45-772DF6592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666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microsoft.com/office/2007/relationships/diagramDrawing" Target="../diagrams/drawing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2.xml"/><Relationship Id="rId7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microsoft.com/office/2007/relationships/diagramDrawing" Target="../diagrams/drawing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35424"/>
            <a:ext cx="10018713" cy="1752599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b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Щепкинского сельского поселения на 2014-2016 годы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7040" y="2407920"/>
            <a:ext cx="7376160" cy="419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25736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6000">
              <a:schemeClr val="accent1">
                <a:lumMod val="5000"/>
                <a:lumOff val="95000"/>
              </a:schemeClr>
            </a:gs>
            <a:gs pos="50000">
              <a:schemeClr val="accent1">
                <a:lumMod val="45000"/>
                <a:lumOff val="5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418124684"/>
              </p:ext>
            </p:extLst>
          </p:nvPr>
        </p:nvGraphicFramePr>
        <p:xfrm>
          <a:off x="0" y="0"/>
          <a:ext cx="12191999" cy="6716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709449" y="2065282"/>
            <a:ext cx="2349062" cy="63062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1 137,2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88621" y="977462"/>
            <a:ext cx="27685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Проект 2014 г.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082605" y="2065282"/>
            <a:ext cx="2349062" cy="63062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1 010,9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5690" y="4171891"/>
            <a:ext cx="27222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Проект 2015 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09449" y="5341441"/>
            <a:ext cx="2349062" cy="62012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582,6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72878" y="4171891"/>
            <a:ext cx="2778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Проект 2016 г.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872878" y="5341440"/>
            <a:ext cx="2349062" cy="62012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857,3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110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730647120"/>
              </p:ext>
            </p:extLst>
          </p:nvPr>
        </p:nvGraphicFramePr>
        <p:xfrm>
          <a:off x="457202" y="1466193"/>
          <a:ext cx="11556124" cy="5218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3422" y="141890"/>
            <a:ext cx="11839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муниципальных программ в общем объеме расходов, запланированных на реализацию муниципальных программ Щепкинского сельского поселения в 2014 году (%)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965" y="1515372"/>
            <a:ext cx="17342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Развитие физической культуры и спорта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617076" y="1438428"/>
            <a:ext cx="24278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Развитие коммунального хозяйства Щепкинского сельского поселения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596759" y="1438428"/>
            <a:ext cx="19706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Обеспечение общественного порядка и противодействие преступности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497614" y="1424545"/>
            <a:ext cx="30900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Защита населения и территорий от ЧС, обеспечение пожарной безопасности и безопасности людей на водных объектах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094367" y="4713890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Развитие</a:t>
            </a:r>
          </a:p>
          <a:p>
            <a:r>
              <a:rPr lang="ru-RU" dirty="0" smtClean="0"/>
              <a:t>культуры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853560" y="4422200"/>
            <a:ext cx="23963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Развитие сети</a:t>
            </a:r>
          </a:p>
          <a:p>
            <a:pPr algn="ctr"/>
            <a:r>
              <a:rPr lang="ru-RU" dirty="0"/>
              <a:t>а</a:t>
            </a:r>
            <a:r>
              <a:rPr lang="ru-RU" dirty="0" smtClean="0"/>
              <a:t>втомобильных дорог общего пользования Щепкинского сельского поселения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044966" y="4298391"/>
            <a:ext cx="24042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Развитие муниципальной службы в Щепкинском сельском поселении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591096" y="4436891"/>
            <a:ext cx="18130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Управление муниципальным имуществом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9790387" y="4422200"/>
            <a:ext cx="19706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Благоустройство территории Щепкинского сельского поселения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9746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29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349062"/>
            <a:ext cx="4142915" cy="4209393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3" name="TextBox 2"/>
          <p:cNvSpPr txBox="1"/>
          <p:nvPr/>
        </p:nvSpPr>
        <p:spPr>
          <a:xfrm>
            <a:off x="536027" y="110359"/>
            <a:ext cx="108782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omic Sans MS" panose="030F0702030302020204" pitchFamily="66" charset="0"/>
              </a:rPr>
              <a:t>Расходы бюджета Щепкинского сельского поселения, формируемые в рамках муниципальных программ Щепкинского сельского поселения, и непрограммные расходы </a:t>
            </a:r>
            <a:endParaRPr lang="ru-RU" sz="24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xmlns="" val="2106577468"/>
              </p:ext>
            </p:extLst>
          </p:nvPr>
        </p:nvGraphicFramePr>
        <p:xfrm>
          <a:off x="4064000" y="1328604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82651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1077" y="141889"/>
            <a:ext cx="110831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Объём бюджетных ассигнований на реализацию программ Щепкинского сельского поселения в 2013 – 2014 годах</a:t>
            </a:r>
            <a:endParaRPr lang="ru-RU" sz="2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1907455424"/>
              </p:ext>
            </p:extLst>
          </p:nvPr>
        </p:nvGraphicFramePr>
        <p:xfrm>
          <a:off x="3252076" y="1592317"/>
          <a:ext cx="8682420" cy="4971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44882" y="2270235"/>
            <a:ext cx="4449324" cy="4083270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xmlns="" val="239942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1338" y="378373"/>
            <a:ext cx="10752082" cy="99322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Comic Sans MS" panose="030F0702030302020204" pitchFamily="66" charset="0"/>
              </a:rPr>
              <a:t>Доля муниципальных программ социальной направленности в общем объеме программных расходов</a:t>
            </a:r>
            <a:endParaRPr lang="ru-RU" sz="2800" b="1" dirty="0">
              <a:latin typeface="Comic Sans MS" panose="030F0702030302020204" pitchFamily="66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16166" y="1876097"/>
            <a:ext cx="2205847" cy="914400"/>
          </a:xfrm>
          <a:prstGeom prst="round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2014 год</a:t>
            </a:r>
            <a:endParaRPr lang="ru-RU" sz="32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2786" y="1876097"/>
            <a:ext cx="2049518" cy="9327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077" y="1876097"/>
            <a:ext cx="2205847" cy="9327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27379" y="2040909"/>
            <a:ext cx="1702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2015 год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132013" y="2050093"/>
            <a:ext cx="1727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2016 год</a:t>
            </a:r>
            <a:endParaRPr lang="ru-RU" sz="3200" b="1" dirty="0"/>
          </a:p>
        </p:txBody>
      </p:sp>
      <p:sp>
        <p:nvSpPr>
          <p:cNvPr id="9" name="Пятиугольник 8"/>
          <p:cNvSpPr/>
          <p:nvPr/>
        </p:nvSpPr>
        <p:spPr>
          <a:xfrm>
            <a:off x="268013" y="3137338"/>
            <a:ext cx="2822028" cy="1119352"/>
          </a:xfrm>
          <a:prstGeom prst="homePlate">
            <a:avLst/>
          </a:prstGeom>
          <a:effectLst>
            <a:reflection blurRad="12700" stA="26000" endPos="32000" dist="12700" dir="5400000" sy="-100000" rotWithShape="0"/>
            <a:softEdge rad="3175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Социальные программы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576" y="4997570"/>
            <a:ext cx="2871465" cy="228619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1894" y="5068321"/>
            <a:ext cx="20179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Остальные </a:t>
            </a:r>
          </a:p>
          <a:p>
            <a:r>
              <a:rPr lang="ru-RU" sz="2800" b="1" dirty="0" smtClean="0"/>
              <a:t>программы</a:t>
            </a:r>
            <a:endParaRPr lang="ru-RU" sz="2800" b="1" dirty="0"/>
          </a:p>
        </p:txBody>
      </p:sp>
      <p:sp>
        <p:nvSpPr>
          <p:cNvPr id="12" name="Овал 11"/>
          <p:cNvSpPr/>
          <p:nvPr/>
        </p:nvSpPr>
        <p:spPr>
          <a:xfrm>
            <a:off x="3563008" y="3137338"/>
            <a:ext cx="1718440" cy="111935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32,4</a:t>
            </a:r>
            <a:endParaRPr lang="ru-RU" sz="4000" b="1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8604" y="3109575"/>
            <a:ext cx="1737511" cy="1133954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2013" y="3281693"/>
            <a:ext cx="1737511" cy="113395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4115" y="4888474"/>
            <a:ext cx="1737511" cy="1133954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8605" y="4978397"/>
            <a:ext cx="1737511" cy="1133954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4502" y="5068321"/>
            <a:ext cx="1737511" cy="113395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824914" y="3281693"/>
            <a:ext cx="11047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52,3</a:t>
            </a:r>
            <a:endParaRPr lang="ru-RU" sz="4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9444599" y="3445010"/>
            <a:ext cx="11028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50,3</a:t>
            </a:r>
            <a:endParaRPr lang="ru-RU" sz="4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981562" y="5281355"/>
            <a:ext cx="11433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67,6</a:t>
            </a:r>
            <a:endParaRPr lang="ru-RU" sz="4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824914" y="5191431"/>
            <a:ext cx="11176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47,7</a:t>
            </a:r>
            <a:endParaRPr lang="ru-RU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9719850" y="5068321"/>
            <a:ext cx="11496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49,7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xmlns="" val="254944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9903" y="157655"/>
            <a:ext cx="115403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Comic Sans MS" panose="030F0702030302020204" pitchFamily="66" charset="0"/>
              </a:rPr>
              <a:t>Структура расходов бюджета Щепкинского сельского поселения в 2014 году по разделам</a:t>
            </a:r>
            <a:endParaRPr lang="ru-RU" sz="32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4116820834"/>
              </p:ext>
            </p:extLst>
          </p:nvPr>
        </p:nvGraphicFramePr>
        <p:xfrm>
          <a:off x="409903" y="1234873"/>
          <a:ext cx="11225049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7067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60" y="0"/>
            <a:ext cx="12029439" cy="666496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Comic Sans MS" panose="030F0702030302020204" pitchFamily="66" charset="0"/>
              </a:rPr>
              <a:t>Предложенный на рассмотрение проект о бюджете Щепкинского сельского поселения на 2014-2016 годы создаст дополнительные условия для достижения устойчивости и стабильности доходной части бюджета Щепкинского сельского поселения в среднесрочной перспективе, обеспечение своевременного и эффективного расходования бюджетных средств, дальнейшего совершенствования нормативно-правовой базы Щепкинского сельского поселения с целью достижения конечного результата-повышение уровня жизни населения Щепкинского сельского поселения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54201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6599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243841"/>
            <a:ext cx="10707691" cy="1173480"/>
          </a:xfrm>
        </p:spPr>
        <p:txBody>
          <a:bodyPr>
            <a:noAutofit/>
          </a:bodyPr>
          <a:lstStyle/>
          <a:p>
            <a:pPr algn="just"/>
            <a:r>
              <a:rPr lang="ru-RU" sz="3200" dirty="0" smtClean="0">
                <a:latin typeface="Comic Sans MS" panose="030F0702030302020204" pitchFamily="66" charset="0"/>
              </a:rPr>
              <a:t>Основа формирования проекта бюджета Щепкинского сельского поселения на 2014 год и на плановый период 2015 и 2016 годов:</a:t>
            </a:r>
            <a:endParaRPr lang="ru-RU" sz="3200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94767913"/>
              </p:ext>
            </p:extLst>
          </p:nvPr>
        </p:nvGraphicFramePr>
        <p:xfrm>
          <a:off x="198120" y="1630680"/>
          <a:ext cx="1171956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88656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0511" y="152400"/>
            <a:ext cx="10418129" cy="175259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Comic Sans MS" panose="030F0702030302020204" pitchFamily="66" charset="0"/>
              </a:rPr>
              <a:t>Динамика собственных доходов бюджета Щепкинского сельского поселения</a:t>
            </a:r>
            <a:endParaRPr lang="ru-RU" sz="36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70065536"/>
              </p:ext>
            </p:extLst>
          </p:nvPr>
        </p:nvGraphicFramePr>
        <p:xfrm>
          <a:off x="883920" y="1752600"/>
          <a:ext cx="11140440" cy="484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3163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52400"/>
            <a:ext cx="11460162" cy="1389797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поступлений бюджетообразующих налогов в бюджет Щепкинского сельского поселения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(%)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1014319"/>
              </p:ext>
            </p:extLst>
          </p:nvPr>
        </p:nvGraphicFramePr>
        <p:xfrm>
          <a:off x="436726" y="1542199"/>
          <a:ext cx="11286700" cy="47836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04014"/>
                <a:gridCol w="2169994"/>
                <a:gridCol w="2238233"/>
                <a:gridCol w="2074459"/>
              </a:tblGrid>
              <a:tr h="68043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2012 </a:t>
                      </a:r>
                      <a:r>
                        <a:rPr lang="ru-RU" sz="2800" dirty="0" smtClean="0"/>
                        <a:t>год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2013 год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2014 год </a:t>
                      </a:r>
                      <a:endParaRPr lang="ru-RU" sz="2800" dirty="0"/>
                    </a:p>
                  </a:txBody>
                  <a:tcPr/>
                </a:tc>
              </a:tr>
              <a:tr h="68043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НДФЛ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043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Акцизы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043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Налоги на совокупный</a:t>
                      </a:r>
                      <a:r>
                        <a:rPr lang="ru-RU" sz="2000" b="1" baseline="0" dirty="0" smtClean="0"/>
                        <a:t> доход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043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Налоги</a:t>
                      </a:r>
                      <a:r>
                        <a:rPr lang="ru-RU" sz="2000" b="1" baseline="0" dirty="0" smtClean="0"/>
                        <a:t> на имущество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44,8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043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Доходы от использования имущества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22,6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17,7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043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Доходы от продажи материальных и нематериальных активов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572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37161"/>
            <a:ext cx="12192000" cy="135636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Comic Sans MS" panose="030F0702030302020204" pitchFamily="66" charset="0"/>
              </a:rPr>
              <a:t>Структура собственных доходов бюджета Щепкинского сельского </a:t>
            </a:r>
            <a:r>
              <a:rPr lang="ru-RU" sz="3600" b="1" smtClean="0">
                <a:latin typeface="Comic Sans MS" panose="030F0702030302020204" pitchFamily="66" charset="0"/>
              </a:rPr>
              <a:t>поселения </a:t>
            </a:r>
            <a:r>
              <a:rPr lang="ru-RU" sz="3600" b="1" smtClean="0">
                <a:latin typeface="Comic Sans MS" panose="030F0702030302020204" pitchFamily="66" charset="0"/>
              </a:rPr>
              <a:t>в 2014 году</a:t>
            </a:r>
            <a:br>
              <a:rPr lang="ru-RU" sz="3600" b="1" smtClean="0">
                <a:latin typeface="Comic Sans MS" panose="030F0702030302020204" pitchFamily="66" charset="0"/>
              </a:rPr>
            </a:br>
            <a:endParaRPr lang="ru-RU" sz="36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75561669"/>
              </p:ext>
            </p:extLst>
          </p:nvPr>
        </p:nvGraphicFramePr>
        <p:xfrm>
          <a:off x="2" y="1493520"/>
          <a:ext cx="12420598" cy="5593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6269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" y="274320"/>
            <a:ext cx="78766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Динамика поступлений налога на доходы физических лиц в части бюджета Щепкинского сельского поселения (тыс. руб.)</a:t>
            </a:r>
            <a:endParaRPr lang="ru-RU" sz="28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9090" y="274320"/>
            <a:ext cx="3211830" cy="1859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3192515078"/>
              </p:ext>
            </p:extLst>
          </p:nvPr>
        </p:nvGraphicFramePr>
        <p:xfrm>
          <a:off x="747794" y="659309"/>
          <a:ext cx="1189736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Стрелка вниз 8"/>
          <p:cNvSpPr/>
          <p:nvPr/>
        </p:nvSpPr>
        <p:spPr>
          <a:xfrm>
            <a:off x="1654066" y="4652148"/>
            <a:ext cx="484632" cy="9266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75336" y="4246142"/>
            <a:ext cx="542591" cy="101520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19891" y="3814123"/>
            <a:ext cx="542591" cy="115839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28920" y="3389120"/>
            <a:ext cx="542591" cy="137493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83233" y="3049739"/>
            <a:ext cx="542591" cy="1371446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939592" y="5629827"/>
            <a:ext cx="2042160" cy="5883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4 489,4 тыс.руб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08104" y="5325001"/>
            <a:ext cx="2060627" cy="60965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95083" y="5020175"/>
            <a:ext cx="2060627" cy="609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76603" y="4915404"/>
            <a:ext cx="2060627" cy="609653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024214" y="4715349"/>
            <a:ext cx="2060627" cy="60965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345538" y="5429772"/>
            <a:ext cx="1991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5 680,2 тыс.руб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5695083" y="5057822"/>
            <a:ext cx="1979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5 754,8 тыс.руб.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01078" y="4857767"/>
            <a:ext cx="1979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5 978,3 тыс.руб.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77047" y="4715349"/>
            <a:ext cx="1976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6 277,2 тыс.руб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3095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1" y="0"/>
            <a:ext cx="11795760" cy="175259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доходов от уплаты акцизов на нефтепродукты в бюджет Щепкинского сельского поселения в 2014 году (%)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6" name="Объект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06655715"/>
              </p:ext>
            </p:extLst>
          </p:nvPr>
        </p:nvGraphicFramePr>
        <p:xfrm>
          <a:off x="1484313" y="1905000"/>
          <a:ext cx="10018712" cy="477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" name="Рисунок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361" y="3611880"/>
            <a:ext cx="2902966" cy="2941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34374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37000">
              <a:srgbClr val="33CC33"/>
            </a:gs>
            <a:gs pos="0">
              <a:srgbClr val="0070C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65760" y="289561"/>
            <a:ext cx="11582399" cy="8077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Comic Sans MS" panose="030F0702030302020204" pitchFamily="66" charset="0"/>
              </a:rPr>
              <a:t>Динамика поступлений налога на имущество физических лиц</a:t>
            </a:r>
            <a:endParaRPr lang="ru-RU" sz="2800" b="1" dirty="0">
              <a:latin typeface="Comic Sans MS" panose="030F0702030302020204" pitchFamily="66" charset="0"/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5760" y="975360"/>
            <a:ext cx="5074920" cy="58826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graphicFrame>
        <p:nvGraphicFramePr>
          <p:cNvPr id="38" name="Диаграмма 37"/>
          <p:cNvGraphicFramePr/>
          <p:nvPr>
            <p:extLst>
              <p:ext uri="{D42A27DB-BD31-4B8C-83A1-F6EECF244321}">
                <p14:modId xmlns:p14="http://schemas.microsoft.com/office/powerpoint/2010/main" xmlns="" val="234999860"/>
              </p:ext>
            </p:extLst>
          </p:nvPr>
        </p:nvGraphicFramePr>
        <p:xfrm>
          <a:off x="4876800" y="1463041"/>
          <a:ext cx="757428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1945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23000">
              <a:schemeClr val="accent2">
                <a:lumMod val="45000"/>
                <a:lumOff val="55000"/>
              </a:schemeClr>
            </a:gs>
            <a:gs pos="67000">
              <a:schemeClr val="accent2">
                <a:lumMod val="45000"/>
                <a:lumOff val="55000"/>
              </a:schemeClr>
            </a:gs>
            <a:gs pos="85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3380" y="953038"/>
            <a:ext cx="3941043" cy="56134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2443284" y="141668"/>
            <a:ext cx="7978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Comic Sans MS" panose="030F0702030302020204" pitchFamily="66" charset="0"/>
              </a:rPr>
              <a:t>Динамика поступлений земельного налога</a:t>
            </a:r>
            <a:endParaRPr lang="ru-RU" sz="28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2210610178"/>
              </p:ext>
            </p:extLst>
          </p:nvPr>
        </p:nvGraphicFramePr>
        <p:xfrm>
          <a:off x="4064000" y="953038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80191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TC104033937[[fn=След самолета]]</Template>
  <TotalTime>392</TotalTime>
  <Words>596</Words>
  <Application>Microsoft Office PowerPoint</Application>
  <PresentationFormat>Произвольный</PresentationFormat>
  <Paragraphs>140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Параллакс</vt:lpstr>
      <vt:lpstr>Бюджет  Щепкинского сельского поселения на 2014-2016 годы</vt:lpstr>
      <vt:lpstr>Основа формирования проекта бюджета Щепкинского сельского поселения на 2014 год и на плановый период 2015 и 2016 годов:</vt:lpstr>
      <vt:lpstr>Динамика собственных доходов бюджета Щепкинского сельского поселения</vt:lpstr>
      <vt:lpstr>Структура поступлений бюджетообразующих налогов в бюджет Щепкинского сельского поселения (%)</vt:lpstr>
      <vt:lpstr>Структура собственных доходов бюджета Щепкинского сельского поселения в 2014 году </vt:lpstr>
      <vt:lpstr>Слайд 6</vt:lpstr>
      <vt:lpstr>Структура доходов от уплаты акцизов на нефтепродукты в бюджет Щепкинского сельского поселения в 2014 году (%)</vt:lpstr>
      <vt:lpstr>Динамика поступлений налога на имущество физических лиц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Предложенный на рассмотрение проект о бюджете Щепкинского сельского поселения на 2014-2016 годы создаст дополнительные условия для достижения устойчивости и стабильности доходной части бюджета Щепкинского сельского поселения в среднесрочной перспективе, обеспечение своевременного и эффективного расходования бюджетных средств, дальнейшего совершенствования нормативно-правовой базы Щепкинского сельского поселения с целью достижения конечного результата-повышение уровня жизни населения Щепкинского сельского поселения.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 Щепкинского с/п на  2014-2016 годы</dc:title>
  <dc:creator>Марина Кривощекова</dc:creator>
  <cp:lastModifiedBy>User</cp:lastModifiedBy>
  <cp:revision>45</cp:revision>
  <dcterms:created xsi:type="dcterms:W3CDTF">2014-05-11T13:13:27Z</dcterms:created>
  <dcterms:modified xsi:type="dcterms:W3CDTF">2014-05-13T11:03:40Z</dcterms:modified>
</cp:coreProperties>
</file>